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7" r:id="rId2"/>
    <p:sldId id="350" r:id="rId3"/>
    <p:sldId id="340" r:id="rId4"/>
    <p:sldId id="339" r:id="rId5"/>
    <p:sldId id="349" r:id="rId6"/>
    <p:sldId id="347" r:id="rId7"/>
    <p:sldId id="348" r:id="rId8"/>
    <p:sldId id="313" r:id="rId9"/>
    <p:sldId id="314" r:id="rId10"/>
    <p:sldId id="316" r:id="rId11"/>
    <p:sldId id="317" r:id="rId12"/>
    <p:sldId id="318" r:id="rId13"/>
    <p:sldId id="320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30" r:id="rId22"/>
    <p:sldId id="331" r:id="rId23"/>
    <p:sldId id="352" r:id="rId24"/>
    <p:sldId id="353" r:id="rId25"/>
    <p:sldId id="354" r:id="rId26"/>
    <p:sldId id="355" r:id="rId27"/>
    <p:sldId id="366" r:id="rId28"/>
    <p:sldId id="356" r:id="rId29"/>
    <p:sldId id="357" r:id="rId30"/>
    <p:sldId id="360" r:id="rId31"/>
    <p:sldId id="358" r:id="rId32"/>
    <p:sldId id="359" r:id="rId33"/>
    <p:sldId id="361" r:id="rId34"/>
    <p:sldId id="362" r:id="rId35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1616"/>
    <a:srgbClr val="FF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4" autoAdjust="0"/>
    <p:restoredTop sz="94660"/>
  </p:normalViewPr>
  <p:slideViewPr>
    <p:cSldViewPr snapToGrid="0">
      <p:cViewPr varScale="1">
        <p:scale>
          <a:sx n="92" d="100"/>
          <a:sy n="92" d="100"/>
        </p:scale>
        <p:origin x="-13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013" cy="470320"/>
          </a:xfrm>
          <a:prstGeom prst="rect">
            <a:avLst/>
          </a:prstGeom>
        </p:spPr>
        <p:txBody>
          <a:bodyPr vert="horz" lIns="91851" tIns="45926" rIns="91851" bIns="4592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815" y="0"/>
            <a:ext cx="3078013" cy="470320"/>
          </a:xfrm>
          <a:prstGeom prst="rect">
            <a:avLst/>
          </a:prstGeom>
        </p:spPr>
        <p:txBody>
          <a:bodyPr vert="horz" lIns="91851" tIns="45926" rIns="91851" bIns="45926" rtlCol="0"/>
          <a:lstStyle>
            <a:lvl1pPr algn="r">
              <a:defRPr sz="1200"/>
            </a:lvl1pPr>
          </a:lstStyle>
          <a:p>
            <a:fld id="{2D7AC960-89C6-491C-90CE-2DBF47FFB5B3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918157"/>
            <a:ext cx="3078013" cy="470319"/>
          </a:xfrm>
          <a:prstGeom prst="rect">
            <a:avLst/>
          </a:prstGeom>
        </p:spPr>
        <p:txBody>
          <a:bodyPr vert="horz" lIns="91851" tIns="45926" rIns="91851" bIns="4592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815" y="8918157"/>
            <a:ext cx="3078013" cy="470319"/>
          </a:xfrm>
          <a:prstGeom prst="rect">
            <a:avLst/>
          </a:prstGeom>
        </p:spPr>
        <p:txBody>
          <a:bodyPr vert="horz" lIns="91851" tIns="45926" rIns="91851" bIns="45926" rtlCol="0" anchor="b"/>
          <a:lstStyle>
            <a:lvl1pPr algn="r">
              <a:defRPr sz="1200"/>
            </a:lvl1pPr>
          </a:lstStyle>
          <a:p>
            <a:fld id="{1E28AAC6-FB45-411A-B19C-BFB895575F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29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3077740" cy="471054"/>
          </a:xfrm>
          <a:prstGeom prst="rect">
            <a:avLst/>
          </a:prstGeom>
        </p:spPr>
        <p:txBody>
          <a:bodyPr vert="horz" lIns="96595" tIns="48297" rIns="96595" bIns="4829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5" y="1"/>
            <a:ext cx="3077740" cy="471054"/>
          </a:xfrm>
          <a:prstGeom prst="rect">
            <a:avLst/>
          </a:prstGeom>
        </p:spPr>
        <p:txBody>
          <a:bodyPr vert="horz" lIns="96595" tIns="48297" rIns="96595" bIns="48297" rtlCol="0"/>
          <a:lstStyle>
            <a:lvl1pPr algn="r">
              <a:defRPr sz="1300"/>
            </a:lvl1pPr>
          </a:lstStyle>
          <a:p>
            <a:fld id="{F4DD90D1-4AEA-4A6D-A735-FCE68161022B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1171575"/>
            <a:ext cx="5638800" cy="3171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95" tIns="48297" rIns="96595" bIns="4829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6"/>
            <a:ext cx="5681980" cy="3696712"/>
          </a:xfrm>
          <a:prstGeom prst="rect">
            <a:avLst/>
          </a:prstGeom>
        </p:spPr>
        <p:txBody>
          <a:bodyPr vert="horz" lIns="96595" tIns="48297" rIns="96595" bIns="4829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8917423"/>
            <a:ext cx="3077740" cy="471054"/>
          </a:xfrm>
          <a:prstGeom prst="rect">
            <a:avLst/>
          </a:prstGeom>
        </p:spPr>
        <p:txBody>
          <a:bodyPr vert="horz" lIns="96595" tIns="48297" rIns="96595" bIns="48297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5" y="8917423"/>
            <a:ext cx="3077740" cy="471054"/>
          </a:xfrm>
          <a:prstGeom prst="rect">
            <a:avLst/>
          </a:prstGeom>
        </p:spPr>
        <p:txBody>
          <a:bodyPr vert="horz" lIns="96595" tIns="48297" rIns="96595" bIns="48297" rtlCol="0" anchor="b"/>
          <a:lstStyle>
            <a:lvl1pPr algn="r">
              <a:defRPr sz="1300"/>
            </a:lvl1pPr>
          </a:lstStyle>
          <a:p>
            <a:fld id="{168FEBE7-91AE-410C-96D4-556C358C6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3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6293" indent="-287036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8144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7401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6658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5916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85173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44431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3688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B54C60F2-4458-4EB9-AFB2-318C4D8FA6AE}" type="slidenum">
              <a:rPr lang="id-ID" altLang="en-US"/>
              <a:pPr eaLnBrk="1" hangingPunct="1"/>
              <a:t>8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405734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6293" indent="-287036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8144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7401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6658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5916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85173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44431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3688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CB0C6FCE-BA4A-4630-B8A7-54F249620394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954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6293" indent="-287036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8144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7401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6658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5916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85173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44431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3688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650B4729-B335-40CF-90A3-289E148B1587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2154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6293" indent="-287036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8144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7401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6658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5916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85173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44431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3688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2C469C59-7482-4B10-B608-2E12D2F3FE46}" type="slidenum">
              <a:rPr lang="id-ID" altLang="en-US"/>
              <a:pPr eaLnBrk="1" hangingPunct="1"/>
              <a:t>19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31031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6293" indent="-287036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8144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7401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6658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5916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85173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44431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3688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5AB79D4F-AAD0-4B56-8C0D-CD268B827E2C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945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6293" indent="-287036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8144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7401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6658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5916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85173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44431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3688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4F1A70BE-022D-4A7F-B2B3-4F376304CE05}" type="slidenum">
              <a:rPr lang="id-ID" altLang="en-US"/>
              <a:pPr eaLnBrk="1" hangingPunct="1"/>
              <a:t>21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293697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6293" indent="-287036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8144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7401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6658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5916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85173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44431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3688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3CEBB088-FC1F-4E60-B02F-105477949B71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488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6293" indent="-287036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8144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7401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6658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5916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85173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44431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3688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29BF374A-3291-4575-8464-30CFE0863165}" type="slidenum">
              <a:rPr lang="id-ID" altLang="en-US"/>
              <a:pPr eaLnBrk="1" hangingPunct="1"/>
              <a:t>9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4009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 smtClean="0"/>
          </a:p>
        </p:txBody>
      </p:sp>
      <p:sp>
        <p:nvSpPr>
          <p:cNvPr id="30724" name="Slide Number Placeholder 3"/>
          <p:cNvSpPr txBox="1">
            <a:spLocks noGrp="1"/>
          </p:cNvSpPr>
          <p:nvPr/>
        </p:nvSpPr>
        <p:spPr bwMode="auto">
          <a:xfrm>
            <a:off x="4027755" y="8168632"/>
            <a:ext cx="3081305" cy="43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851" tIns="45926" rIns="91851" bIns="45926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50BE974F-0DCE-4903-9E44-02E0D1DA996D}" type="slidenum">
              <a:rPr lang="en-US" altLang="en-US" sz="1200"/>
              <a:pPr algn="r"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3390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6293" indent="-287036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8144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7401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6658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5916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85173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44431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3688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47AD8B7-E7D4-4779-9183-6ADF7B2EC5A9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4426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 smtClean="0"/>
          </a:p>
        </p:txBody>
      </p:sp>
      <p:sp>
        <p:nvSpPr>
          <p:cNvPr id="32772" name="Slide Number Placeholder 3"/>
          <p:cNvSpPr txBox="1">
            <a:spLocks noGrp="1"/>
          </p:cNvSpPr>
          <p:nvPr/>
        </p:nvSpPr>
        <p:spPr bwMode="auto">
          <a:xfrm>
            <a:off x="4027755" y="8168632"/>
            <a:ext cx="3081305" cy="43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851" tIns="45926" rIns="91851" bIns="45926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543A7371-DCE3-496D-8ACC-DE6D22F3D81B}" type="slidenum">
              <a:rPr lang="en-US" altLang="en-US" sz="1200"/>
              <a:pPr algn="r" eaLnBrk="1" hangingPunct="1"/>
              <a:t>12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252899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6293" indent="-287036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8144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7401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6658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5916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85173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44431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3688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53E41016-D00B-49D6-9168-F6F377614A78}" type="slidenum">
              <a:rPr lang="id-ID" altLang="en-US"/>
              <a:pPr eaLnBrk="1" hangingPunct="1"/>
              <a:t>13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3330034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 smtClean="0"/>
          </a:p>
        </p:txBody>
      </p:sp>
      <p:sp>
        <p:nvSpPr>
          <p:cNvPr id="36868" name="Slide Number Placeholder 3"/>
          <p:cNvSpPr txBox="1">
            <a:spLocks noGrp="1"/>
          </p:cNvSpPr>
          <p:nvPr/>
        </p:nvSpPr>
        <p:spPr bwMode="auto">
          <a:xfrm>
            <a:off x="4027755" y="8168632"/>
            <a:ext cx="3081305" cy="43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851" tIns="45926" rIns="91851" bIns="45926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6325E016-C8F1-47EA-B45A-B38A267DFAE8}" type="slidenum">
              <a:rPr lang="en-US" altLang="en-US" sz="1200"/>
              <a:pPr algn="r" eaLnBrk="1" hangingPunct="1"/>
              <a:t>14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01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6293" indent="-287036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8144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7401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66658" indent="-229629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25916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85173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44431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03688" indent="-22962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000DFF2A-F90F-478C-9E24-E8093F0F1C13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905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 smtClean="0"/>
          </a:p>
        </p:txBody>
      </p:sp>
      <p:sp>
        <p:nvSpPr>
          <p:cNvPr id="38916" name="Slide Number Placeholder 3"/>
          <p:cNvSpPr txBox="1">
            <a:spLocks noGrp="1"/>
          </p:cNvSpPr>
          <p:nvPr/>
        </p:nvSpPr>
        <p:spPr bwMode="auto">
          <a:xfrm>
            <a:off x="4027755" y="8168632"/>
            <a:ext cx="3081305" cy="43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851" tIns="45926" rIns="91851" bIns="45926"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7B50D9AE-988B-498C-A4DF-1E794F54E4C6}" type="slidenum">
              <a:rPr lang="en-US" altLang="en-US" sz="1200"/>
              <a:pPr algn="r" eaLnBrk="1" hangingPunct="1"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1495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nip Diagonal Corner Rectangle 10"/>
          <p:cNvSpPr/>
          <p:nvPr userDrawn="1"/>
        </p:nvSpPr>
        <p:spPr>
          <a:xfrm>
            <a:off x="-29835" y="0"/>
            <a:ext cx="1127115" cy="9525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2443" y="287255"/>
            <a:ext cx="1121955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FA710374-A0D0-4639-B013-35A506CD37E6}"/>
              </a:ext>
            </a:extLst>
          </p:cNvPr>
          <p:cNvSpPr>
            <a:spLocks/>
          </p:cNvSpPr>
          <p:nvPr userDrawn="1"/>
        </p:nvSpPr>
        <p:spPr bwMode="auto">
          <a:xfrm>
            <a:off x="9125380" y="6274754"/>
            <a:ext cx="3066619" cy="488403"/>
          </a:xfrm>
          <a:custGeom>
            <a:avLst/>
            <a:gdLst>
              <a:gd name="connsiteX0" fmla="*/ 5307865 w 12192148"/>
              <a:gd name="connsiteY0" fmla="*/ 0 h 1941773"/>
              <a:gd name="connsiteX1" fmla="*/ 5817217 w 12192148"/>
              <a:gd name="connsiteY1" fmla="*/ 0 h 1941773"/>
              <a:gd name="connsiteX2" fmla="*/ 5817217 w 12192148"/>
              <a:gd name="connsiteY2" fmla="*/ 697113 h 1941773"/>
              <a:gd name="connsiteX3" fmla="*/ 6190042 w 12192148"/>
              <a:gd name="connsiteY3" fmla="*/ 697113 h 1941773"/>
              <a:gd name="connsiteX4" fmla="*/ 6190042 w 12192148"/>
              <a:gd name="connsiteY4" fmla="*/ 1325570 h 1941773"/>
              <a:gd name="connsiteX5" fmla="*/ 6489353 w 12192148"/>
              <a:gd name="connsiteY5" fmla="*/ 1325570 h 1941773"/>
              <a:gd name="connsiteX6" fmla="*/ 6489353 w 12192148"/>
              <a:gd name="connsiteY6" fmla="*/ 1114324 h 1941773"/>
              <a:gd name="connsiteX7" fmla="*/ 6898935 w 12192148"/>
              <a:gd name="connsiteY7" fmla="*/ 1114324 h 1941773"/>
              <a:gd name="connsiteX8" fmla="*/ 6898935 w 12192148"/>
              <a:gd name="connsiteY8" fmla="*/ 348556 h 1941773"/>
              <a:gd name="connsiteX9" fmla="*/ 7219249 w 12192148"/>
              <a:gd name="connsiteY9" fmla="*/ 348556 h 1941773"/>
              <a:gd name="connsiteX10" fmla="*/ 7219249 w 12192148"/>
              <a:gd name="connsiteY10" fmla="*/ 1093199 h 1941773"/>
              <a:gd name="connsiteX11" fmla="*/ 7413539 w 12192148"/>
              <a:gd name="connsiteY11" fmla="*/ 1093199 h 1941773"/>
              <a:gd name="connsiteX12" fmla="*/ 7413539 w 12192148"/>
              <a:gd name="connsiteY12" fmla="*/ 517553 h 1941773"/>
              <a:gd name="connsiteX13" fmla="*/ 7875631 w 12192148"/>
              <a:gd name="connsiteY13" fmla="*/ 517553 h 1941773"/>
              <a:gd name="connsiteX14" fmla="*/ 7875631 w 12192148"/>
              <a:gd name="connsiteY14" fmla="*/ 1103761 h 1941773"/>
              <a:gd name="connsiteX15" fmla="*/ 8342975 w 12192148"/>
              <a:gd name="connsiteY15" fmla="*/ 1103761 h 1941773"/>
              <a:gd name="connsiteX16" fmla="*/ 8342975 w 12192148"/>
              <a:gd name="connsiteY16" fmla="*/ 739362 h 1941773"/>
              <a:gd name="connsiteX17" fmla="*/ 8852328 w 12192148"/>
              <a:gd name="connsiteY17" fmla="*/ 739362 h 1941773"/>
              <a:gd name="connsiteX18" fmla="*/ 8852328 w 12192148"/>
              <a:gd name="connsiteY18" fmla="*/ 1093199 h 1941773"/>
              <a:gd name="connsiteX19" fmla="*/ 9240906 w 12192148"/>
              <a:gd name="connsiteY19" fmla="*/ 1093199 h 1941773"/>
              <a:gd name="connsiteX20" fmla="*/ 9240906 w 12192148"/>
              <a:gd name="connsiteY20" fmla="*/ 924202 h 1941773"/>
              <a:gd name="connsiteX21" fmla="*/ 9503459 w 12192148"/>
              <a:gd name="connsiteY21" fmla="*/ 929483 h 1941773"/>
              <a:gd name="connsiteX22" fmla="*/ 9503459 w 12192148"/>
              <a:gd name="connsiteY22" fmla="*/ 781611 h 1941773"/>
              <a:gd name="connsiteX23" fmla="*/ 9771263 w 12192148"/>
              <a:gd name="connsiteY23" fmla="*/ 781611 h 1941773"/>
              <a:gd name="connsiteX24" fmla="*/ 9771263 w 12192148"/>
              <a:gd name="connsiteY24" fmla="*/ 918921 h 1941773"/>
              <a:gd name="connsiteX25" fmla="*/ 10028565 w 12192148"/>
              <a:gd name="connsiteY25" fmla="*/ 918921 h 1941773"/>
              <a:gd name="connsiteX26" fmla="*/ 10028565 w 12192148"/>
              <a:gd name="connsiteY26" fmla="*/ 765768 h 1941773"/>
              <a:gd name="connsiteX27" fmla="*/ 10280615 w 12192148"/>
              <a:gd name="connsiteY27" fmla="*/ 771049 h 1941773"/>
              <a:gd name="connsiteX28" fmla="*/ 10280615 w 12192148"/>
              <a:gd name="connsiteY28" fmla="*/ 190122 h 1941773"/>
              <a:gd name="connsiteX29" fmla="*/ 10789968 w 12192148"/>
              <a:gd name="connsiteY29" fmla="*/ 190122 h 1941773"/>
              <a:gd name="connsiteX30" fmla="*/ 10789968 w 12192148"/>
              <a:gd name="connsiteY30" fmla="*/ 697113 h 1941773"/>
              <a:gd name="connsiteX31" fmla="*/ 11168044 w 12192148"/>
              <a:gd name="connsiteY31" fmla="*/ 697113 h 1941773"/>
              <a:gd name="connsiteX32" fmla="*/ 11168044 w 12192148"/>
              <a:gd name="connsiteY32" fmla="*/ 1621315 h 1941773"/>
              <a:gd name="connsiteX33" fmla="*/ 11467354 w 12192148"/>
              <a:gd name="connsiteY33" fmla="*/ 1621315 h 1941773"/>
              <a:gd name="connsiteX34" fmla="*/ 11467354 w 12192148"/>
              <a:gd name="connsiteY34" fmla="*/ 1114324 h 1941773"/>
              <a:gd name="connsiteX35" fmla="*/ 11871686 w 12192148"/>
              <a:gd name="connsiteY35" fmla="*/ 1114324 h 1941773"/>
              <a:gd name="connsiteX36" fmla="*/ 11871686 w 12192148"/>
              <a:gd name="connsiteY36" fmla="*/ 348556 h 1941773"/>
              <a:gd name="connsiteX37" fmla="*/ 12192000 w 12192148"/>
              <a:gd name="connsiteY37" fmla="*/ 348556 h 1941773"/>
              <a:gd name="connsiteX38" fmla="*/ 12192000 w 12192148"/>
              <a:gd name="connsiteY38" fmla="*/ 1754103 h 1941773"/>
              <a:gd name="connsiteX39" fmla="*/ 12192000 w 12192148"/>
              <a:gd name="connsiteY39" fmla="*/ 1896676 h 1941773"/>
              <a:gd name="connsiteX40" fmla="*/ 12192148 w 12192148"/>
              <a:gd name="connsiteY40" fmla="*/ 1896676 h 1941773"/>
              <a:gd name="connsiteX41" fmla="*/ 12192148 w 12192148"/>
              <a:gd name="connsiteY41" fmla="*/ 1941773 h 1941773"/>
              <a:gd name="connsiteX42" fmla="*/ 0 w 12192148"/>
              <a:gd name="connsiteY42" fmla="*/ 1941773 h 1941773"/>
              <a:gd name="connsiteX43" fmla="*/ 0 w 12192148"/>
              <a:gd name="connsiteY43" fmla="*/ 1896676 h 1941773"/>
              <a:gd name="connsiteX44" fmla="*/ 0 w 12192148"/>
              <a:gd name="connsiteY44" fmla="*/ 1573784 h 1941773"/>
              <a:gd name="connsiteX45" fmla="*/ 112847 w 12192148"/>
              <a:gd name="connsiteY45" fmla="*/ 1573784 h 1941773"/>
              <a:gd name="connsiteX46" fmla="*/ 293106 w 12192148"/>
              <a:gd name="connsiteY46" fmla="*/ 1573784 h 1941773"/>
              <a:gd name="connsiteX47" fmla="*/ 293106 w 12192148"/>
              <a:gd name="connsiteY47" fmla="*/ 411930 h 1941773"/>
              <a:gd name="connsiteX48" fmla="*/ 655428 w 12192148"/>
              <a:gd name="connsiteY48" fmla="*/ 411930 h 1941773"/>
              <a:gd name="connsiteX49" fmla="*/ 655428 w 12192148"/>
              <a:gd name="connsiteY49" fmla="*/ 1373100 h 1941773"/>
              <a:gd name="connsiteX50" fmla="*/ 791956 w 12192148"/>
              <a:gd name="connsiteY50" fmla="*/ 1188260 h 1941773"/>
              <a:gd name="connsiteX51" fmla="*/ 954739 w 12192148"/>
              <a:gd name="connsiteY51" fmla="*/ 1399506 h 1941773"/>
              <a:gd name="connsiteX52" fmla="*/ 1101768 w 12192148"/>
              <a:gd name="connsiteY52" fmla="*/ 1188260 h 1941773"/>
              <a:gd name="connsiteX53" fmla="*/ 1264551 w 12192148"/>
              <a:gd name="connsiteY53" fmla="*/ 1399506 h 1941773"/>
              <a:gd name="connsiteX54" fmla="*/ 1411580 w 12192148"/>
              <a:gd name="connsiteY54" fmla="*/ 1188260 h 1941773"/>
              <a:gd name="connsiteX55" fmla="*/ 1574363 w 12192148"/>
              <a:gd name="connsiteY55" fmla="*/ 1399506 h 1941773"/>
              <a:gd name="connsiteX56" fmla="*/ 1574363 w 12192148"/>
              <a:gd name="connsiteY56" fmla="*/ 1447036 h 1941773"/>
              <a:gd name="connsiteX57" fmla="*/ 1721393 w 12192148"/>
              <a:gd name="connsiteY57" fmla="*/ 1447036 h 1941773"/>
              <a:gd name="connsiteX58" fmla="*/ 1721393 w 12192148"/>
              <a:gd name="connsiteY58" fmla="*/ 1299164 h 1941773"/>
              <a:gd name="connsiteX59" fmla="*/ 1537606 w 12192148"/>
              <a:gd name="connsiteY59" fmla="*/ 1072074 h 1941773"/>
              <a:gd name="connsiteX60" fmla="*/ 1721393 w 12192148"/>
              <a:gd name="connsiteY60" fmla="*/ 844985 h 1941773"/>
              <a:gd name="connsiteX61" fmla="*/ 1721393 w 12192148"/>
              <a:gd name="connsiteY61" fmla="*/ 586208 h 1941773"/>
              <a:gd name="connsiteX62" fmla="*/ 1815912 w 12192148"/>
              <a:gd name="connsiteY62" fmla="*/ 586208 h 1941773"/>
              <a:gd name="connsiteX63" fmla="*/ 1815912 w 12192148"/>
              <a:gd name="connsiteY63" fmla="*/ 844985 h 1941773"/>
              <a:gd name="connsiteX64" fmla="*/ 1999699 w 12192148"/>
              <a:gd name="connsiteY64" fmla="*/ 1072074 h 1941773"/>
              <a:gd name="connsiteX65" fmla="*/ 1815912 w 12192148"/>
              <a:gd name="connsiteY65" fmla="*/ 1299164 h 1941773"/>
              <a:gd name="connsiteX66" fmla="*/ 1815912 w 12192148"/>
              <a:gd name="connsiteY66" fmla="*/ 1447036 h 1941773"/>
              <a:gd name="connsiteX67" fmla="*/ 1941937 w 12192148"/>
              <a:gd name="connsiteY67" fmla="*/ 1447036 h 1941773"/>
              <a:gd name="connsiteX68" fmla="*/ 1941937 w 12192148"/>
              <a:gd name="connsiteY68" fmla="*/ 1293883 h 1941773"/>
              <a:gd name="connsiteX69" fmla="*/ 2099469 w 12192148"/>
              <a:gd name="connsiteY69" fmla="*/ 1293883 h 1941773"/>
              <a:gd name="connsiteX70" fmla="*/ 2099469 w 12192148"/>
              <a:gd name="connsiteY70" fmla="*/ 1093199 h 1941773"/>
              <a:gd name="connsiteX71" fmla="*/ 2440788 w 12192148"/>
              <a:gd name="connsiteY71" fmla="*/ 1093199 h 1941773"/>
              <a:gd name="connsiteX72" fmla="*/ 2440788 w 12192148"/>
              <a:gd name="connsiteY72" fmla="*/ 517553 h 1941773"/>
              <a:gd name="connsiteX73" fmla="*/ 2897630 w 12192148"/>
              <a:gd name="connsiteY73" fmla="*/ 517553 h 1941773"/>
              <a:gd name="connsiteX74" fmla="*/ 2897630 w 12192148"/>
              <a:gd name="connsiteY74" fmla="*/ 1103761 h 1941773"/>
              <a:gd name="connsiteX75" fmla="*/ 3364974 w 12192148"/>
              <a:gd name="connsiteY75" fmla="*/ 1103761 h 1941773"/>
              <a:gd name="connsiteX76" fmla="*/ 3364974 w 12192148"/>
              <a:gd name="connsiteY76" fmla="*/ 739362 h 1941773"/>
              <a:gd name="connsiteX77" fmla="*/ 3879577 w 12192148"/>
              <a:gd name="connsiteY77" fmla="*/ 739362 h 1941773"/>
              <a:gd name="connsiteX78" fmla="*/ 3879577 w 12192148"/>
              <a:gd name="connsiteY78" fmla="*/ 1093199 h 1941773"/>
              <a:gd name="connsiteX79" fmla="*/ 4268157 w 12192148"/>
              <a:gd name="connsiteY79" fmla="*/ 1093199 h 1941773"/>
              <a:gd name="connsiteX80" fmla="*/ 4268157 w 12192148"/>
              <a:gd name="connsiteY80" fmla="*/ 924202 h 1941773"/>
              <a:gd name="connsiteX81" fmla="*/ 4530710 w 12192148"/>
              <a:gd name="connsiteY81" fmla="*/ 929483 h 1941773"/>
              <a:gd name="connsiteX82" fmla="*/ 4530710 w 12192148"/>
              <a:gd name="connsiteY82" fmla="*/ 781611 h 1941773"/>
              <a:gd name="connsiteX83" fmla="*/ 4798513 w 12192148"/>
              <a:gd name="connsiteY83" fmla="*/ 781611 h 1941773"/>
              <a:gd name="connsiteX84" fmla="*/ 4798513 w 12192148"/>
              <a:gd name="connsiteY84" fmla="*/ 918921 h 1941773"/>
              <a:gd name="connsiteX85" fmla="*/ 5055815 w 12192148"/>
              <a:gd name="connsiteY85" fmla="*/ 918921 h 1941773"/>
              <a:gd name="connsiteX86" fmla="*/ 5055815 w 12192148"/>
              <a:gd name="connsiteY86" fmla="*/ 765768 h 1941773"/>
              <a:gd name="connsiteX87" fmla="*/ 5307865 w 12192148"/>
              <a:gd name="connsiteY87" fmla="*/ 771049 h 1941773"/>
              <a:gd name="connsiteX88" fmla="*/ 5307865 w 12192148"/>
              <a:gd name="connsiteY88" fmla="*/ 0 h 194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2192148" h="1941773">
                <a:moveTo>
                  <a:pt x="5307865" y="0"/>
                </a:moveTo>
                <a:cubicBezTo>
                  <a:pt x="5307865" y="0"/>
                  <a:pt x="5307865" y="0"/>
                  <a:pt x="5817217" y="0"/>
                </a:cubicBezTo>
                <a:cubicBezTo>
                  <a:pt x="5817217" y="0"/>
                  <a:pt x="5817217" y="0"/>
                  <a:pt x="5817217" y="697113"/>
                </a:cubicBezTo>
                <a:cubicBezTo>
                  <a:pt x="5817217" y="697113"/>
                  <a:pt x="5817217" y="697113"/>
                  <a:pt x="6190042" y="697113"/>
                </a:cubicBezTo>
                <a:cubicBezTo>
                  <a:pt x="6190042" y="697113"/>
                  <a:pt x="6190042" y="697113"/>
                  <a:pt x="6190042" y="1325570"/>
                </a:cubicBezTo>
                <a:cubicBezTo>
                  <a:pt x="6190042" y="1325570"/>
                  <a:pt x="6190042" y="1325570"/>
                  <a:pt x="6489353" y="1325570"/>
                </a:cubicBezTo>
                <a:cubicBezTo>
                  <a:pt x="6489353" y="1325570"/>
                  <a:pt x="6489353" y="1325570"/>
                  <a:pt x="6489353" y="1114324"/>
                </a:cubicBezTo>
                <a:cubicBezTo>
                  <a:pt x="6489353" y="1114324"/>
                  <a:pt x="6489353" y="1114324"/>
                  <a:pt x="6898935" y="1114324"/>
                </a:cubicBezTo>
                <a:cubicBezTo>
                  <a:pt x="6898935" y="1114324"/>
                  <a:pt x="6898935" y="1114324"/>
                  <a:pt x="6898935" y="348556"/>
                </a:cubicBezTo>
                <a:cubicBezTo>
                  <a:pt x="6898935" y="348556"/>
                  <a:pt x="6898935" y="348556"/>
                  <a:pt x="7219249" y="348556"/>
                </a:cubicBezTo>
                <a:cubicBezTo>
                  <a:pt x="7219249" y="348556"/>
                  <a:pt x="7219249" y="348556"/>
                  <a:pt x="7219249" y="1093199"/>
                </a:cubicBezTo>
                <a:cubicBezTo>
                  <a:pt x="7219249" y="1093199"/>
                  <a:pt x="7219249" y="1093199"/>
                  <a:pt x="7413539" y="1093199"/>
                </a:cubicBezTo>
                <a:cubicBezTo>
                  <a:pt x="7413539" y="1093199"/>
                  <a:pt x="7413539" y="1093199"/>
                  <a:pt x="7413539" y="517553"/>
                </a:cubicBezTo>
                <a:cubicBezTo>
                  <a:pt x="7413539" y="517553"/>
                  <a:pt x="7413539" y="517553"/>
                  <a:pt x="7875631" y="517553"/>
                </a:cubicBezTo>
                <a:cubicBezTo>
                  <a:pt x="7875631" y="517553"/>
                  <a:pt x="7875631" y="517553"/>
                  <a:pt x="7875631" y="1103761"/>
                </a:cubicBezTo>
                <a:cubicBezTo>
                  <a:pt x="7875631" y="1103761"/>
                  <a:pt x="7875631" y="1103761"/>
                  <a:pt x="8342975" y="1103761"/>
                </a:cubicBezTo>
                <a:cubicBezTo>
                  <a:pt x="8342975" y="1103761"/>
                  <a:pt x="8342975" y="1103761"/>
                  <a:pt x="8342975" y="739362"/>
                </a:cubicBezTo>
                <a:cubicBezTo>
                  <a:pt x="8342975" y="739362"/>
                  <a:pt x="8342975" y="739362"/>
                  <a:pt x="8852328" y="739362"/>
                </a:cubicBezTo>
                <a:cubicBezTo>
                  <a:pt x="8852328" y="739362"/>
                  <a:pt x="8852328" y="739362"/>
                  <a:pt x="8852328" y="1093199"/>
                </a:cubicBezTo>
                <a:cubicBezTo>
                  <a:pt x="8852328" y="1093199"/>
                  <a:pt x="8852328" y="1093199"/>
                  <a:pt x="9240906" y="1093199"/>
                </a:cubicBezTo>
                <a:cubicBezTo>
                  <a:pt x="9240906" y="1093199"/>
                  <a:pt x="9240906" y="1093199"/>
                  <a:pt x="9240906" y="924202"/>
                </a:cubicBezTo>
                <a:cubicBezTo>
                  <a:pt x="9240906" y="924202"/>
                  <a:pt x="9240906" y="924202"/>
                  <a:pt x="9503459" y="929483"/>
                </a:cubicBezTo>
                <a:cubicBezTo>
                  <a:pt x="9503459" y="929483"/>
                  <a:pt x="9503459" y="929483"/>
                  <a:pt x="9503459" y="781611"/>
                </a:cubicBezTo>
                <a:cubicBezTo>
                  <a:pt x="9503459" y="781611"/>
                  <a:pt x="9503459" y="781611"/>
                  <a:pt x="9771263" y="781611"/>
                </a:cubicBezTo>
                <a:cubicBezTo>
                  <a:pt x="9771263" y="781611"/>
                  <a:pt x="9771263" y="781611"/>
                  <a:pt x="9771263" y="918921"/>
                </a:cubicBezTo>
                <a:cubicBezTo>
                  <a:pt x="9771263" y="918921"/>
                  <a:pt x="9771263" y="918921"/>
                  <a:pt x="10028565" y="918921"/>
                </a:cubicBezTo>
                <a:cubicBezTo>
                  <a:pt x="10028565" y="918921"/>
                  <a:pt x="10028565" y="918921"/>
                  <a:pt x="10028565" y="765768"/>
                </a:cubicBezTo>
                <a:cubicBezTo>
                  <a:pt x="10028565" y="765768"/>
                  <a:pt x="10028565" y="765768"/>
                  <a:pt x="10280615" y="771049"/>
                </a:cubicBezTo>
                <a:cubicBezTo>
                  <a:pt x="10280615" y="771049"/>
                  <a:pt x="10280615" y="771049"/>
                  <a:pt x="10280615" y="190122"/>
                </a:cubicBezTo>
                <a:cubicBezTo>
                  <a:pt x="10280615" y="190122"/>
                  <a:pt x="10280615" y="190122"/>
                  <a:pt x="10789968" y="190122"/>
                </a:cubicBezTo>
                <a:cubicBezTo>
                  <a:pt x="10789968" y="190122"/>
                  <a:pt x="10789968" y="190122"/>
                  <a:pt x="10789968" y="697113"/>
                </a:cubicBezTo>
                <a:cubicBezTo>
                  <a:pt x="10789968" y="697113"/>
                  <a:pt x="10789968" y="697113"/>
                  <a:pt x="11168044" y="697113"/>
                </a:cubicBezTo>
                <a:cubicBezTo>
                  <a:pt x="11168044" y="697113"/>
                  <a:pt x="11168044" y="697113"/>
                  <a:pt x="11168044" y="1621315"/>
                </a:cubicBezTo>
                <a:cubicBezTo>
                  <a:pt x="11168044" y="1621315"/>
                  <a:pt x="11168044" y="1621315"/>
                  <a:pt x="11467354" y="1621315"/>
                </a:cubicBezTo>
                <a:cubicBezTo>
                  <a:pt x="11467354" y="1621315"/>
                  <a:pt x="11467354" y="1621315"/>
                  <a:pt x="11467354" y="1114324"/>
                </a:cubicBezTo>
                <a:cubicBezTo>
                  <a:pt x="11467354" y="1114324"/>
                  <a:pt x="11467354" y="1114324"/>
                  <a:pt x="11871686" y="1114324"/>
                </a:cubicBezTo>
                <a:cubicBezTo>
                  <a:pt x="11871686" y="1114324"/>
                  <a:pt x="11871686" y="1114324"/>
                  <a:pt x="11871686" y="348556"/>
                </a:cubicBezTo>
                <a:cubicBezTo>
                  <a:pt x="11871686" y="348556"/>
                  <a:pt x="11871686" y="348556"/>
                  <a:pt x="12192000" y="348556"/>
                </a:cubicBezTo>
                <a:cubicBezTo>
                  <a:pt x="12192000" y="348556"/>
                  <a:pt x="12192000" y="348556"/>
                  <a:pt x="12192000" y="1754103"/>
                </a:cubicBezTo>
                <a:lnTo>
                  <a:pt x="12192000" y="1896676"/>
                </a:lnTo>
                <a:lnTo>
                  <a:pt x="12192148" y="1896676"/>
                </a:lnTo>
                <a:lnTo>
                  <a:pt x="12192148" y="1941773"/>
                </a:lnTo>
                <a:lnTo>
                  <a:pt x="0" y="1941773"/>
                </a:lnTo>
                <a:lnTo>
                  <a:pt x="0" y="1896676"/>
                </a:lnTo>
                <a:lnTo>
                  <a:pt x="0" y="1573784"/>
                </a:lnTo>
                <a:lnTo>
                  <a:pt x="112847" y="1573784"/>
                </a:lnTo>
                <a:cubicBezTo>
                  <a:pt x="165111" y="1573784"/>
                  <a:pt x="224842" y="1573784"/>
                  <a:pt x="293106" y="1573784"/>
                </a:cubicBezTo>
                <a:cubicBezTo>
                  <a:pt x="293106" y="1573784"/>
                  <a:pt x="293106" y="1573784"/>
                  <a:pt x="293106" y="411930"/>
                </a:cubicBezTo>
                <a:cubicBezTo>
                  <a:pt x="293106" y="411930"/>
                  <a:pt x="293106" y="411930"/>
                  <a:pt x="655428" y="411930"/>
                </a:cubicBezTo>
                <a:cubicBezTo>
                  <a:pt x="655428" y="411930"/>
                  <a:pt x="655428" y="411930"/>
                  <a:pt x="655428" y="1373100"/>
                </a:cubicBezTo>
                <a:cubicBezTo>
                  <a:pt x="676433" y="1315008"/>
                  <a:pt x="734194" y="1188260"/>
                  <a:pt x="791956" y="1188260"/>
                </a:cubicBezTo>
                <a:cubicBezTo>
                  <a:pt x="875973" y="1188260"/>
                  <a:pt x="954739" y="1399506"/>
                  <a:pt x="954739" y="1399506"/>
                </a:cubicBezTo>
                <a:cubicBezTo>
                  <a:pt x="954739" y="1399506"/>
                  <a:pt x="1023002" y="1188260"/>
                  <a:pt x="1101768" y="1188260"/>
                </a:cubicBezTo>
                <a:cubicBezTo>
                  <a:pt x="1180534" y="1188260"/>
                  <a:pt x="1264551" y="1399506"/>
                  <a:pt x="1264551" y="1399506"/>
                </a:cubicBezTo>
                <a:cubicBezTo>
                  <a:pt x="1264551" y="1399506"/>
                  <a:pt x="1332815" y="1188260"/>
                  <a:pt x="1411580" y="1188260"/>
                </a:cubicBezTo>
                <a:cubicBezTo>
                  <a:pt x="1490347" y="1188260"/>
                  <a:pt x="1574363" y="1399506"/>
                  <a:pt x="1574363" y="1399506"/>
                </a:cubicBezTo>
                <a:cubicBezTo>
                  <a:pt x="1574363" y="1399506"/>
                  <a:pt x="1574363" y="1399506"/>
                  <a:pt x="1574363" y="1447036"/>
                </a:cubicBezTo>
                <a:cubicBezTo>
                  <a:pt x="1574363" y="1447036"/>
                  <a:pt x="1574363" y="1447036"/>
                  <a:pt x="1721393" y="1447036"/>
                </a:cubicBezTo>
                <a:cubicBezTo>
                  <a:pt x="1721393" y="1447036"/>
                  <a:pt x="1721393" y="1447036"/>
                  <a:pt x="1721393" y="1299164"/>
                </a:cubicBezTo>
                <a:cubicBezTo>
                  <a:pt x="1616372" y="1278040"/>
                  <a:pt x="1537606" y="1182979"/>
                  <a:pt x="1537606" y="1072074"/>
                </a:cubicBezTo>
                <a:cubicBezTo>
                  <a:pt x="1537606" y="961170"/>
                  <a:pt x="1616372" y="866110"/>
                  <a:pt x="1721393" y="844985"/>
                </a:cubicBezTo>
                <a:cubicBezTo>
                  <a:pt x="1721393" y="844985"/>
                  <a:pt x="1721393" y="844985"/>
                  <a:pt x="1721393" y="586208"/>
                </a:cubicBezTo>
                <a:cubicBezTo>
                  <a:pt x="1721393" y="586208"/>
                  <a:pt x="1721393" y="586208"/>
                  <a:pt x="1815912" y="586208"/>
                </a:cubicBezTo>
                <a:cubicBezTo>
                  <a:pt x="1815912" y="586208"/>
                  <a:pt x="1815912" y="586208"/>
                  <a:pt x="1815912" y="844985"/>
                </a:cubicBezTo>
                <a:cubicBezTo>
                  <a:pt x="1920933" y="866110"/>
                  <a:pt x="1999699" y="961170"/>
                  <a:pt x="1999699" y="1072074"/>
                </a:cubicBezTo>
                <a:cubicBezTo>
                  <a:pt x="1999699" y="1188260"/>
                  <a:pt x="1920933" y="1278040"/>
                  <a:pt x="1815912" y="1299164"/>
                </a:cubicBezTo>
                <a:cubicBezTo>
                  <a:pt x="1815912" y="1299164"/>
                  <a:pt x="1815912" y="1299164"/>
                  <a:pt x="1815912" y="1447036"/>
                </a:cubicBezTo>
                <a:cubicBezTo>
                  <a:pt x="1815912" y="1447036"/>
                  <a:pt x="1815912" y="1447036"/>
                  <a:pt x="1941937" y="1447036"/>
                </a:cubicBezTo>
                <a:cubicBezTo>
                  <a:pt x="1941937" y="1447036"/>
                  <a:pt x="1941937" y="1447036"/>
                  <a:pt x="1941937" y="1293883"/>
                </a:cubicBezTo>
                <a:cubicBezTo>
                  <a:pt x="1941937" y="1293883"/>
                  <a:pt x="1941937" y="1293883"/>
                  <a:pt x="2099469" y="1293883"/>
                </a:cubicBezTo>
                <a:cubicBezTo>
                  <a:pt x="2099469" y="1293883"/>
                  <a:pt x="2099469" y="1293883"/>
                  <a:pt x="2099469" y="1093199"/>
                </a:cubicBezTo>
                <a:cubicBezTo>
                  <a:pt x="2099469" y="1093199"/>
                  <a:pt x="2099469" y="1093199"/>
                  <a:pt x="2440788" y="1093199"/>
                </a:cubicBezTo>
                <a:cubicBezTo>
                  <a:pt x="2440788" y="1093199"/>
                  <a:pt x="2440788" y="1093199"/>
                  <a:pt x="2440788" y="517553"/>
                </a:cubicBezTo>
                <a:cubicBezTo>
                  <a:pt x="2440788" y="517553"/>
                  <a:pt x="2440788" y="517553"/>
                  <a:pt x="2897630" y="517553"/>
                </a:cubicBezTo>
                <a:cubicBezTo>
                  <a:pt x="2897630" y="517553"/>
                  <a:pt x="2897630" y="517553"/>
                  <a:pt x="2897630" y="1103761"/>
                </a:cubicBezTo>
                <a:cubicBezTo>
                  <a:pt x="2897630" y="1103761"/>
                  <a:pt x="2897630" y="1103761"/>
                  <a:pt x="3364974" y="1103761"/>
                </a:cubicBezTo>
                <a:cubicBezTo>
                  <a:pt x="3364974" y="1103761"/>
                  <a:pt x="3364974" y="1103761"/>
                  <a:pt x="3364974" y="739362"/>
                </a:cubicBezTo>
                <a:cubicBezTo>
                  <a:pt x="3364974" y="739362"/>
                  <a:pt x="3364974" y="739362"/>
                  <a:pt x="3879577" y="739362"/>
                </a:cubicBezTo>
                <a:cubicBezTo>
                  <a:pt x="3879577" y="739362"/>
                  <a:pt x="3879577" y="739362"/>
                  <a:pt x="3879577" y="1093199"/>
                </a:cubicBezTo>
                <a:cubicBezTo>
                  <a:pt x="3879577" y="1093199"/>
                  <a:pt x="3879577" y="1093199"/>
                  <a:pt x="4268157" y="1093199"/>
                </a:cubicBezTo>
                <a:cubicBezTo>
                  <a:pt x="4268157" y="1093199"/>
                  <a:pt x="4268157" y="1093199"/>
                  <a:pt x="4268157" y="924202"/>
                </a:cubicBezTo>
                <a:cubicBezTo>
                  <a:pt x="4268157" y="924202"/>
                  <a:pt x="4268157" y="924202"/>
                  <a:pt x="4530710" y="929483"/>
                </a:cubicBezTo>
                <a:cubicBezTo>
                  <a:pt x="4530710" y="929483"/>
                  <a:pt x="4530710" y="929483"/>
                  <a:pt x="4530710" y="781611"/>
                </a:cubicBezTo>
                <a:cubicBezTo>
                  <a:pt x="4530710" y="781611"/>
                  <a:pt x="4530710" y="781611"/>
                  <a:pt x="4798513" y="781611"/>
                </a:cubicBezTo>
                <a:cubicBezTo>
                  <a:pt x="4798513" y="781611"/>
                  <a:pt x="4798513" y="781611"/>
                  <a:pt x="4798513" y="918921"/>
                </a:cubicBezTo>
                <a:cubicBezTo>
                  <a:pt x="4798513" y="918921"/>
                  <a:pt x="4798513" y="918921"/>
                  <a:pt x="5055815" y="918921"/>
                </a:cubicBezTo>
                <a:cubicBezTo>
                  <a:pt x="5055815" y="918921"/>
                  <a:pt x="5055815" y="918921"/>
                  <a:pt x="5055815" y="765768"/>
                </a:cubicBezTo>
                <a:cubicBezTo>
                  <a:pt x="5055815" y="765768"/>
                  <a:pt x="5055815" y="765768"/>
                  <a:pt x="5307865" y="771049"/>
                </a:cubicBezTo>
                <a:cubicBezTo>
                  <a:pt x="5307865" y="771049"/>
                  <a:pt x="5307865" y="771049"/>
                  <a:pt x="53078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7DB0ECD-F65B-48DE-891A-862D5ACE45DD}"/>
              </a:ext>
            </a:extLst>
          </p:cNvPr>
          <p:cNvSpPr/>
          <p:nvPr userDrawn="1"/>
        </p:nvSpPr>
        <p:spPr>
          <a:xfrm>
            <a:off x="0" y="6730111"/>
            <a:ext cx="12192000" cy="137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4E7187E-67A8-49EF-8933-FEE04FEAF50C}"/>
              </a:ext>
            </a:extLst>
          </p:cNvPr>
          <p:cNvGrpSpPr/>
          <p:nvPr userDrawn="1"/>
        </p:nvGrpSpPr>
        <p:grpSpPr>
          <a:xfrm flipH="1">
            <a:off x="11178612" y="5759424"/>
            <a:ext cx="817770" cy="809183"/>
            <a:chOff x="3175" y="1588"/>
            <a:chExt cx="4686300" cy="4637087"/>
          </a:xfrm>
          <a:solidFill>
            <a:schemeClr val="accent1"/>
          </a:soli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xmlns="" id="{1E0D8746-24E0-4548-8C4D-DD75A2E89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3094038"/>
              <a:ext cx="984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xmlns="" id="{36672466-A780-459C-AE15-37398D2D6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3094038"/>
              <a:ext cx="857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xmlns="" id="{29B98435-DD78-4523-A912-E2FFE074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14801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FBBADD09-E087-4218-94AA-9A732C065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AD29BA87-8A6B-454A-870A-0930CAD32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xmlns="" id="{123A592A-5A52-4664-A9ED-ACB125838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4417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C81F600D-2C20-46EA-8051-63C37B9BE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xmlns="" id="{899F243A-F661-4476-B974-A468A2C72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xmlns="" id="{551C0F5B-D850-4F14-92ED-08B31C994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7338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xmlns="" id="{DDB35BF1-FC37-43C1-B5CB-9E8BD46BA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xmlns="" id="{24FA2821-2268-4EEC-BB62-C826BAA13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xmlns="" id="{CD9D3E4B-0D89-4DC9-9BF3-1825125DE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402748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xmlns="" id="{D396BA03-71DB-4A9E-A491-CC50B3E01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89B117B3-FDE2-48F4-8E18-99B713916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xmlns="" id="{4D15AB71-4C87-4F96-A6F1-334D55AAD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1897063"/>
              <a:ext cx="984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xmlns="" id="{248F0BE9-E11B-4028-814F-E2A724D17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97063"/>
              <a:ext cx="857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xmlns="" id="{DEB11266-49E8-4D24-8542-C4A048AF0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18970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xmlns="" id="{D411A65D-2AF3-496C-83AD-506A50975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xmlns="" id="{340303F8-CA51-4013-9A24-EEBF9EBC0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4">
              <a:extLst>
                <a:ext uri="{FF2B5EF4-FFF2-40B4-BE49-F238E27FC236}">
                  <a16:creationId xmlns:a16="http://schemas.microsoft.com/office/drawing/2014/main" xmlns="" id="{34F8A7A6-DC0C-48BD-AB47-EA5A934AB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1891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xmlns="" id="{96DEEB0A-E270-4DD9-9017-7926F8547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xmlns="" id="{B5AAD273-90EB-45E1-9BBE-8741FDB77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xmlns="" id="{8DF0AAEB-1341-4548-A29D-7A9DC2A17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4828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xmlns="" id="{2CC3CCCD-AA24-440F-A0BE-897C9281D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xmlns="" id="{034501E6-BB13-484D-861F-D4CFA91A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xmlns="" id="{0D67A953-9F89-4360-9C0B-AD7C5790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7749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xmlns="" id="{959C6397-6B14-4BF1-939F-1CEBB2C92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xmlns="" id="{086DEA11-5A0F-41A0-9E58-93A548D40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xmlns="" id="{95EF28D8-427E-4E48-8227-A39E83E6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9163"/>
              <a:ext cx="44450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4">
              <a:extLst>
                <a:ext uri="{FF2B5EF4-FFF2-40B4-BE49-F238E27FC236}">
                  <a16:creationId xmlns:a16="http://schemas.microsoft.com/office/drawing/2014/main" xmlns="" id="{8AB2938F-B634-4E8A-B393-1E4DB0460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919163"/>
              <a:ext cx="53975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5">
              <a:extLst>
                <a:ext uri="{FF2B5EF4-FFF2-40B4-BE49-F238E27FC236}">
                  <a16:creationId xmlns:a16="http://schemas.microsoft.com/office/drawing/2014/main" xmlns="" id="{7AC677A7-BB8A-491C-A45F-A59C133C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598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xmlns="" id="{0BF19144-EB5A-46F2-A7B5-9BFF79F92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xmlns="" id="{3DE460ED-F9F1-4390-B1B1-E1F0AAB4F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8">
              <a:extLst>
                <a:ext uri="{FF2B5EF4-FFF2-40B4-BE49-F238E27FC236}">
                  <a16:creationId xmlns:a16="http://schemas.microsoft.com/office/drawing/2014/main" xmlns="" id="{A0875147-4462-4486-A8D9-B5FBD6147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141413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xmlns="" id="{F9D2850E-CADF-4A4F-9B9D-93A82DE33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xmlns="" id="{FEEF3CDA-2F3C-4EF7-A0D3-8A4AA9FD7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xmlns="" id="{3342AED6-93BC-4255-97D4-E231A10A4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3652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xmlns="" id="{5D5E12A5-7039-45EB-8E89-848972235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135 w 149"/>
                <a:gd name="T1" fmla="*/ 146 h 146"/>
                <a:gd name="T2" fmla="*/ 0 w 149"/>
                <a:gd name="T3" fmla="*/ 12 h 146"/>
                <a:gd name="T4" fmla="*/ 14 w 149"/>
                <a:gd name="T5" fmla="*/ 0 h 146"/>
                <a:gd name="T6" fmla="*/ 149 w 149"/>
                <a:gd name="T7" fmla="*/ 134 h 146"/>
                <a:gd name="T8" fmla="*/ 135 w 14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135" y="146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xmlns="" id="{4E825686-FC6B-43A0-9C18-8B370A8DE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0 w 149"/>
                <a:gd name="T1" fmla="*/ 134 h 146"/>
                <a:gd name="T2" fmla="*/ 135 w 149"/>
                <a:gd name="T3" fmla="*/ 0 h 146"/>
                <a:gd name="T4" fmla="*/ 149 w 149"/>
                <a:gd name="T5" fmla="*/ 12 h 146"/>
                <a:gd name="T6" fmla="*/ 14 w 149"/>
                <a:gd name="T7" fmla="*/ 146 h 146"/>
                <a:gd name="T8" fmla="*/ 0 w 149"/>
                <a:gd name="T9" fmla="*/ 1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0" y="134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4">
              <a:extLst>
                <a:ext uri="{FF2B5EF4-FFF2-40B4-BE49-F238E27FC236}">
                  <a16:creationId xmlns:a16="http://schemas.microsoft.com/office/drawing/2014/main" xmlns="" id="{571F6FA0-0ACD-47F0-A6EA-23366BFFB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590675"/>
              <a:ext cx="27463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xmlns="" id="{3782179F-EDD5-45A3-AEBF-F5BC4E4E6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xmlns="" id="{36C073D7-7EAF-488F-9E76-4B3037D0B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7">
              <a:extLst>
                <a:ext uri="{FF2B5EF4-FFF2-40B4-BE49-F238E27FC236}">
                  <a16:creationId xmlns:a16="http://schemas.microsoft.com/office/drawing/2014/main" xmlns="" id="{CEC5BC9B-46ED-4261-A6E9-E4203D254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217488"/>
              <a:ext cx="44450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48">
              <a:extLst>
                <a:ext uri="{FF2B5EF4-FFF2-40B4-BE49-F238E27FC236}">
                  <a16:creationId xmlns:a16="http://schemas.microsoft.com/office/drawing/2014/main" xmlns="" id="{3475CBE3-E77C-485B-8A25-FF8E3B7D9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050" y="217488"/>
              <a:ext cx="53975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xmlns="" id="{8C3A17A5-6EF4-473C-863E-6500240DC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688" y="65088"/>
              <a:ext cx="287338" cy="188912"/>
            </a:xfrm>
            <a:custGeom>
              <a:avLst/>
              <a:gdLst>
                <a:gd name="T0" fmla="*/ 181 w 181"/>
                <a:gd name="T1" fmla="*/ 119 h 119"/>
                <a:gd name="T2" fmla="*/ 0 w 181"/>
                <a:gd name="T3" fmla="*/ 119 h 119"/>
                <a:gd name="T4" fmla="*/ 0 w 181"/>
                <a:gd name="T5" fmla="*/ 80 h 119"/>
                <a:gd name="T6" fmla="*/ 86 w 181"/>
                <a:gd name="T7" fmla="*/ 0 h 119"/>
                <a:gd name="T8" fmla="*/ 181 w 181"/>
                <a:gd name="T9" fmla="*/ 26 h 119"/>
                <a:gd name="T10" fmla="*/ 181 w 18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19">
                  <a:moveTo>
                    <a:pt x="181" y="119"/>
                  </a:moveTo>
                  <a:lnTo>
                    <a:pt x="0" y="119"/>
                  </a:lnTo>
                  <a:lnTo>
                    <a:pt x="0" y="80"/>
                  </a:lnTo>
                  <a:lnTo>
                    <a:pt x="86" y="0"/>
                  </a:lnTo>
                  <a:lnTo>
                    <a:pt x="181" y="26"/>
                  </a:lnTo>
                  <a:lnTo>
                    <a:pt x="18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xmlns="" id="{0063378E-9B99-4EA3-ACB8-B2242D59D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5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xmlns="" id="{264A3ADE-6E13-4D56-BB2D-CA6A43E4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5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5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2">
              <a:extLst>
                <a:ext uri="{FF2B5EF4-FFF2-40B4-BE49-F238E27FC236}">
                  <a16:creationId xmlns:a16="http://schemas.microsoft.com/office/drawing/2014/main" xmlns="" id="{DF6F7D2C-77EC-4870-9A63-A758BD09F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43180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xmlns="" id="{20DB3045-3E2E-4C75-ACDE-E0F938FF3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xmlns="" id="{B9EFB335-10CA-4102-8059-BD9F952E0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5">
              <a:extLst>
                <a:ext uri="{FF2B5EF4-FFF2-40B4-BE49-F238E27FC236}">
                  <a16:creationId xmlns:a16="http://schemas.microsoft.com/office/drawing/2014/main" xmlns="" id="{0F3D9485-861F-4A13-84FC-B39976B47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6540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xmlns="" id="{530011E5-173C-43DE-8839-B1A6E99F9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135 w 149"/>
                <a:gd name="T1" fmla="*/ 147 h 147"/>
                <a:gd name="T2" fmla="*/ 0 w 149"/>
                <a:gd name="T3" fmla="*/ 12 h 147"/>
                <a:gd name="T4" fmla="*/ 14 w 149"/>
                <a:gd name="T5" fmla="*/ 0 h 147"/>
                <a:gd name="T6" fmla="*/ 149 w 149"/>
                <a:gd name="T7" fmla="*/ 135 h 147"/>
                <a:gd name="T8" fmla="*/ 135 w 149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135" y="147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xmlns="" id="{38A46E3E-5647-4CC0-AD60-1BB32737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0 w 149"/>
                <a:gd name="T1" fmla="*/ 135 h 147"/>
                <a:gd name="T2" fmla="*/ 135 w 149"/>
                <a:gd name="T3" fmla="*/ 0 h 147"/>
                <a:gd name="T4" fmla="*/ 149 w 149"/>
                <a:gd name="T5" fmla="*/ 12 h 147"/>
                <a:gd name="T6" fmla="*/ 14 w 149"/>
                <a:gd name="T7" fmla="*/ 147 h 147"/>
                <a:gd name="T8" fmla="*/ 0 w 149"/>
                <a:gd name="T9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0" y="135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7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58">
              <a:extLst>
                <a:ext uri="{FF2B5EF4-FFF2-40B4-BE49-F238E27FC236}">
                  <a16:creationId xmlns:a16="http://schemas.microsoft.com/office/drawing/2014/main" xmlns="" id="{9528AC6C-7139-48C1-AB49-EC660854F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59">
              <a:extLst>
                <a:ext uri="{FF2B5EF4-FFF2-40B4-BE49-F238E27FC236}">
                  <a16:creationId xmlns:a16="http://schemas.microsoft.com/office/drawing/2014/main" xmlns="" id="{A94F4C58-E881-472F-830C-BCC516657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950913"/>
              <a:ext cx="82550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0">
              <a:extLst>
                <a:ext uri="{FF2B5EF4-FFF2-40B4-BE49-F238E27FC236}">
                  <a16:creationId xmlns:a16="http://schemas.microsoft.com/office/drawing/2014/main" xmlns="" id="{7DA10DC5-CC43-4070-9024-F49F7E85B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863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xmlns="" id="{D8CD0BFC-6C12-40AE-B5C7-492CB2A52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1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1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2">
              <a:extLst>
                <a:ext uri="{FF2B5EF4-FFF2-40B4-BE49-F238E27FC236}">
                  <a16:creationId xmlns:a16="http://schemas.microsoft.com/office/drawing/2014/main" xmlns="" id="{2CC1BB5F-BB0B-41AB-BB77-D7ECAD374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11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1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1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xmlns="" id="{8B044195-3D8A-4717-A65B-411CBC1CC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755650"/>
              <a:ext cx="39688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xmlns="" id="{99110873-6B02-4A29-B252-A6014B83A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4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4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xmlns="" id="{536F628D-3077-400E-BB6E-77C2B335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4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xmlns="" id="{19EC0686-2643-4C52-9039-7BEB2A3F0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xmlns="" id="{AF361B49-917E-40EF-A48C-E8A2C129F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4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4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xmlns="" id="{F2386B9C-2A16-4947-A66F-111CBE3F9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4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69">
              <a:extLst>
                <a:ext uri="{FF2B5EF4-FFF2-40B4-BE49-F238E27FC236}">
                  <a16:creationId xmlns:a16="http://schemas.microsoft.com/office/drawing/2014/main" xmlns="" id="{89A66264-8C16-459D-8B6B-2F535825C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755650"/>
              <a:ext cx="42863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xmlns="" id="{0F75974E-275A-463A-9F84-A7FE6C3B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2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2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xmlns="" id="{FB9D0761-B16F-466E-9440-D35C3836B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2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2">
              <a:extLst>
                <a:ext uri="{FF2B5EF4-FFF2-40B4-BE49-F238E27FC236}">
                  <a16:creationId xmlns:a16="http://schemas.microsoft.com/office/drawing/2014/main" xmlns="" id="{2F4DDCAA-8B21-40A7-A4F2-818DB7A59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755650"/>
              <a:ext cx="82232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3">
              <a:extLst>
                <a:ext uri="{FF2B5EF4-FFF2-40B4-BE49-F238E27FC236}">
                  <a16:creationId xmlns:a16="http://schemas.microsoft.com/office/drawing/2014/main" xmlns="" id="{FAE48D6E-6C59-4853-B04B-3EAC1422F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950913"/>
              <a:ext cx="8223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4">
              <a:extLst>
                <a:ext uri="{FF2B5EF4-FFF2-40B4-BE49-F238E27FC236}">
                  <a16:creationId xmlns:a16="http://schemas.microsoft.com/office/drawing/2014/main" xmlns="" id="{575E3495-B0B2-48FA-B96B-D03ECD989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5">
              <a:extLst>
                <a:ext uri="{FF2B5EF4-FFF2-40B4-BE49-F238E27FC236}">
                  <a16:creationId xmlns:a16="http://schemas.microsoft.com/office/drawing/2014/main" xmlns="" id="{864E45C2-270E-4612-A8F0-CB5A9F9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0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6">
              <a:extLst>
                <a:ext uri="{FF2B5EF4-FFF2-40B4-BE49-F238E27FC236}">
                  <a16:creationId xmlns:a16="http://schemas.microsoft.com/office/drawing/2014/main" xmlns="" id="{058042BC-3CD5-4BC7-82F3-1D172ED8B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10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0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0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7">
              <a:extLst>
                <a:ext uri="{FF2B5EF4-FFF2-40B4-BE49-F238E27FC236}">
                  <a16:creationId xmlns:a16="http://schemas.microsoft.com/office/drawing/2014/main" xmlns="" id="{FAE0007D-318F-478E-8970-751B2005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263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xmlns="" id="{75E03023-2AD3-4C51-94FE-E01ED6BED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0 w 126"/>
                <a:gd name="T1" fmla="*/ 112 h 124"/>
                <a:gd name="T2" fmla="*/ 114 w 126"/>
                <a:gd name="T3" fmla="*/ 0 h 124"/>
                <a:gd name="T4" fmla="*/ 126 w 126"/>
                <a:gd name="T5" fmla="*/ 12 h 124"/>
                <a:gd name="T6" fmla="*/ 12 w 126"/>
                <a:gd name="T7" fmla="*/ 124 h 124"/>
                <a:gd name="T8" fmla="*/ 0 w 126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0" y="112"/>
                  </a:moveTo>
                  <a:lnTo>
                    <a:pt x="114" y="0"/>
                  </a:lnTo>
                  <a:lnTo>
                    <a:pt x="126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xmlns="" id="{301E4BA0-58B5-4D09-B28C-7562EB339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12 w 126"/>
                <a:gd name="T1" fmla="*/ 0 h 124"/>
                <a:gd name="T2" fmla="*/ 126 w 126"/>
                <a:gd name="T3" fmla="*/ 112 h 124"/>
                <a:gd name="T4" fmla="*/ 114 w 126"/>
                <a:gd name="T5" fmla="*/ 124 h 124"/>
                <a:gd name="T6" fmla="*/ 0 w 126"/>
                <a:gd name="T7" fmla="*/ 12 h 124"/>
                <a:gd name="T8" fmla="*/ 12 w 12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12" y="0"/>
                  </a:moveTo>
                  <a:lnTo>
                    <a:pt x="126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80">
              <a:extLst>
                <a:ext uri="{FF2B5EF4-FFF2-40B4-BE49-F238E27FC236}">
                  <a16:creationId xmlns:a16="http://schemas.microsoft.com/office/drawing/2014/main" xmlns="" id="{407B9C6A-DEF3-4DED-81FF-EEF028FEB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xmlns="" id="{671FA83C-C481-4D7C-A0F1-DDA57AD8C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2">
              <a:extLst>
                <a:ext uri="{FF2B5EF4-FFF2-40B4-BE49-F238E27FC236}">
                  <a16:creationId xmlns:a16="http://schemas.microsoft.com/office/drawing/2014/main" xmlns="" id="{1BA1340D-632A-4776-B404-ECA74918E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3">
              <a:extLst>
                <a:ext uri="{FF2B5EF4-FFF2-40B4-BE49-F238E27FC236}">
                  <a16:creationId xmlns:a16="http://schemas.microsoft.com/office/drawing/2014/main" xmlns="" id="{414E7CCF-AFAE-4905-A104-FFE11AA51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025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xmlns="" id="{5DD1C2FB-B8CA-4518-AE75-01A531FDD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5">
              <a:extLst>
                <a:ext uri="{FF2B5EF4-FFF2-40B4-BE49-F238E27FC236}">
                  <a16:creationId xmlns:a16="http://schemas.microsoft.com/office/drawing/2014/main" xmlns="" id="{2399D9C8-657F-4B1E-9CA4-F36CC465D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86">
              <a:extLst>
                <a:ext uri="{FF2B5EF4-FFF2-40B4-BE49-F238E27FC236}">
                  <a16:creationId xmlns:a16="http://schemas.microsoft.com/office/drawing/2014/main" xmlns="" id="{88B31E9C-FA66-48FE-A7E7-320928402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xmlns="" id="{9E3C5DE0-3191-448B-B860-24FF051FB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  <a:gd name="T10" fmla="*/ 869 w 86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  <a:lnTo>
                    <a:pt x="8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8">
              <a:extLst>
                <a:ext uri="{FF2B5EF4-FFF2-40B4-BE49-F238E27FC236}">
                  <a16:creationId xmlns:a16="http://schemas.microsoft.com/office/drawing/2014/main" xmlns="" id="{58B0F1BA-54B2-4C66-BC47-5A58A2B26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89">
              <a:extLst>
                <a:ext uri="{FF2B5EF4-FFF2-40B4-BE49-F238E27FC236}">
                  <a16:creationId xmlns:a16="http://schemas.microsoft.com/office/drawing/2014/main" xmlns="" id="{0E9F846D-48E5-4C10-9945-09829F82D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3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0">
              <a:extLst>
                <a:ext uri="{FF2B5EF4-FFF2-40B4-BE49-F238E27FC236}">
                  <a16:creationId xmlns:a16="http://schemas.microsoft.com/office/drawing/2014/main" xmlns="" id="{AEB606BF-7785-4835-951E-2B9A4D376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xmlns="" id="{347555F6-1022-4B04-AB6B-C73180680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2">
              <a:extLst>
                <a:ext uri="{FF2B5EF4-FFF2-40B4-BE49-F238E27FC236}">
                  <a16:creationId xmlns:a16="http://schemas.microsoft.com/office/drawing/2014/main" xmlns="" id="{C17C0340-E51A-4F17-848E-91F461BEA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xmlns="" id="{CB7564AF-0488-42C1-B10C-E3D26A118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0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xmlns="" id="{EB558EA9-4E02-4D7F-8E10-2B43F8AB1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10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0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0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95">
              <a:extLst>
                <a:ext uri="{FF2B5EF4-FFF2-40B4-BE49-F238E27FC236}">
                  <a16:creationId xmlns:a16="http://schemas.microsoft.com/office/drawing/2014/main" xmlns="" id="{BD079FCF-B5FD-4C73-BBCB-3CA2565BD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xmlns="" id="{72531B99-93E9-49EB-8BDB-598751A8A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5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5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xmlns="" id="{655DD5EF-76F5-439C-A59F-D32BC745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5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5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98">
              <a:extLst>
                <a:ext uri="{FF2B5EF4-FFF2-40B4-BE49-F238E27FC236}">
                  <a16:creationId xmlns:a16="http://schemas.microsoft.com/office/drawing/2014/main" xmlns="" id="{12614028-6637-4A32-9594-AD4AEBCA4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025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xmlns="" id="{E5117DA5-34A5-4FF1-9582-E771FC0EC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xmlns="" id="{11CF2F24-E201-437D-8619-2CD4AE17C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xmlns="" id="{F1214A04-D28B-472F-BD56-BD1F9E422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513" y="628650"/>
              <a:ext cx="652463" cy="474662"/>
            </a:xfrm>
            <a:custGeom>
              <a:avLst/>
              <a:gdLst>
                <a:gd name="T0" fmla="*/ 205 w 205"/>
                <a:gd name="T1" fmla="*/ 149 h 149"/>
                <a:gd name="T2" fmla="*/ 0 w 205"/>
                <a:gd name="T3" fmla="*/ 149 h 149"/>
                <a:gd name="T4" fmla="*/ 0 w 205"/>
                <a:gd name="T5" fmla="*/ 0 h 149"/>
                <a:gd name="T6" fmla="*/ 125 w 205"/>
                <a:gd name="T7" fmla="*/ 0 h 149"/>
                <a:gd name="T8" fmla="*/ 205 w 205"/>
                <a:gd name="T9" fmla="*/ 67 h 149"/>
                <a:gd name="T10" fmla="*/ 205 w 205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49">
                  <a:moveTo>
                    <a:pt x="205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9" y="0"/>
                    <a:pt x="205" y="30"/>
                    <a:pt x="205" y="67"/>
                  </a:cubicBezTo>
                  <a:lnTo>
                    <a:pt x="20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2">
              <a:extLst>
                <a:ext uri="{FF2B5EF4-FFF2-40B4-BE49-F238E27FC236}">
                  <a16:creationId xmlns:a16="http://schemas.microsoft.com/office/drawing/2014/main" xmlns="" id="{EF1A0428-1375-40F8-949D-73BF9D675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38" y="698500"/>
              <a:ext cx="219075" cy="4905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xmlns="" id="{5D2D8534-2FF4-4623-AEA6-7908FE311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3" y="1588"/>
              <a:ext cx="3952875" cy="977900"/>
            </a:xfrm>
            <a:custGeom>
              <a:avLst/>
              <a:gdLst>
                <a:gd name="T0" fmla="*/ 2474 w 2490"/>
                <a:gd name="T1" fmla="*/ 616 h 616"/>
                <a:gd name="T2" fmla="*/ 580 w 2490"/>
                <a:gd name="T3" fmla="*/ 48 h 616"/>
                <a:gd name="T4" fmla="*/ 28 w 2490"/>
                <a:gd name="T5" fmla="*/ 469 h 616"/>
                <a:gd name="T6" fmla="*/ 0 w 2490"/>
                <a:gd name="T7" fmla="*/ 437 h 616"/>
                <a:gd name="T8" fmla="*/ 572 w 2490"/>
                <a:gd name="T9" fmla="*/ 0 h 616"/>
                <a:gd name="T10" fmla="*/ 2490 w 2490"/>
                <a:gd name="T11" fmla="*/ 578 h 616"/>
                <a:gd name="T12" fmla="*/ 2474 w 2490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616">
                  <a:moveTo>
                    <a:pt x="2474" y="616"/>
                  </a:moveTo>
                  <a:lnTo>
                    <a:pt x="580" y="48"/>
                  </a:lnTo>
                  <a:lnTo>
                    <a:pt x="28" y="469"/>
                  </a:lnTo>
                  <a:lnTo>
                    <a:pt x="0" y="437"/>
                  </a:lnTo>
                  <a:lnTo>
                    <a:pt x="572" y="0"/>
                  </a:lnTo>
                  <a:lnTo>
                    <a:pt x="2490" y="578"/>
                  </a:lnTo>
                  <a:lnTo>
                    <a:pt x="2474" y="6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4">
              <a:extLst>
                <a:ext uri="{FF2B5EF4-FFF2-40B4-BE49-F238E27FC236}">
                  <a16:creationId xmlns:a16="http://schemas.microsoft.com/office/drawing/2014/main" xmlns="" id="{5BB9E17A-220B-48A2-8F0E-FCBDAE589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188" y="966788"/>
              <a:ext cx="44450" cy="1012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05">
              <a:extLst>
                <a:ext uri="{FF2B5EF4-FFF2-40B4-BE49-F238E27FC236}">
                  <a16:creationId xmlns:a16="http://schemas.microsoft.com/office/drawing/2014/main" xmlns="" id="{9A0D611E-9F25-4C68-AAFB-2130AD47F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1938338"/>
              <a:ext cx="736600" cy="241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06">
              <a:extLst>
                <a:ext uri="{FF2B5EF4-FFF2-40B4-BE49-F238E27FC236}">
                  <a16:creationId xmlns:a16="http://schemas.microsoft.com/office/drawing/2014/main" xmlns="" id="{07EB0736-3617-4F98-AE1E-BC2A49521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1855788"/>
              <a:ext cx="1873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07">
              <a:extLst>
                <a:ext uri="{FF2B5EF4-FFF2-40B4-BE49-F238E27FC236}">
                  <a16:creationId xmlns:a16="http://schemas.microsoft.com/office/drawing/2014/main" xmlns="" id="{F4D90D66-0E3B-4BC2-8FA3-D98C67D2C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825" y="752475"/>
              <a:ext cx="771525" cy="36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xmlns="" id="{2AFD7427-6FA0-4B03-8EAE-D3FD2BFF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900113"/>
              <a:ext cx="1287463" cy="88900"/>
            </a:xfrm>
            <a:custGeom>
              <a:avLst/>
              <a:gdLst>
                <a:gd name="T0" fmla="*/ 0 w 811"/>
                <a:gd name="T1" fmla="*/ 56 h 56"/>
                <a:gd name="T2" fmla="*/ 0 w 811"/>
                <a:gd name="T3" fmla="*/ 30 h 56"/>
                <a:gd name="T4" fmla="*/ 725 w 811"/>
                <a:gd name="T5" fmla="*/ 30 h 56"/>
                <a:gd name="T6" fmla="*/ 735 w 811"/>
                <a:gd name="T7" fmla="*/ 0 h 56"/>
                <a:gd name="T8" fmla="*/ 811 w 811"/>
                <a:gd name="T9" fmla="*/ 30 h 56"/>
                <a:gd name="T10" fmla="*/ 811 w 811"/>
                <a:gd name="T11" fmla="*/ 56 h 56"/>
                <a:gd name="T12" fmla="*/ 0 w 811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1" h="56">
                  <a:moveTo>
                    <a:pt x="0" y="56"/>
                  </a:moveTo>
                  <a:lnTo>
                    <a:pt x="0" y="30"/>
                  </a:lnTo>
                  <a:lnTo>
                    <a:pt x="725" y="30"/>
                  </a:lnTo>
                  <a:lnTo>
                    <a:pt x="735" y="0"/>
                  </a:lnTo>
                  <a:lnTo>
                    <a:pt x="811" y="30"/>
                  </a:lnTo>
                  <a:lnTo>
                    <a:pt x="811" y="56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09">
              <a:extLst>
                <a:ext uri="{FF2B5EF4-FFF2-40B4-BE49-F238E27FC236}">
                  <a16:creationId xmlns:a16="http://schemas.microsoft.com/office/drawing/2014/main" xmlns="" id="{95F0ABD9-F98C-47DA-B6CB-750AF10E6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425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10">
              <a:extLst>
                <a:ext uri="{FF2B5EF4-FFF2-40B4-BE49-F238E27FC236}">
                  <a16:creationId xmlns:a16="http://schemas.microsoft.com/office/drawing/2014/main" xmlns="" id="{2B777433-D91C-45E4-8FBB-080911726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820738"/>
              <a:ext cx="38100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xmlns="" id="{0F5EA16B-9564-44E4-A852-2B340A549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0 w 117"/>
                <a:gd name="T1" fmla="*/ 105 h 117"/>
                <a:gd name="T2" fmla="*/ 107 w 117"/>
                <a:gd name="T3" fmla="*/ 0 h 117"/>
                <a:gd name="T4" fmla="*/ 117 w 117"/>
                <a:gd name="T5" fmla="*/ 11 h 117"/>
                <a:gd name="T6" fmla="*/ 12 w 117"/>
                <a:gd name="T7" fmla="*/ 117 h 117"/>
                <a:gd name="T8" fmla="*/ 0 w 117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0" y="105"/>
                  </a:moveTo>
                  <a:lnTo>
                    <a:pt x="107" y="0"/>
                  </a:lnTo>
                  <a:lnTo>
                    <a:pt x="117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2">
              <a:extLst>
                <a:ext uri="{FF2B5EF4-FFF2-40B4-BE49-F238E27FC236}">
                  <a16:creationId xmlns:a16="http://schemas.microsoft.com/office/drawing/2014/main" xmlns="" id="{0C6CD059-A68A-4255-8A29-C3948126C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814388"/>
              <a:ext cx="142875" cy="139700"/>
            </a:xfrm>
            <a:custGeom>
              <a:avLst/>
              <a:gdLst>
                <a:gd name="T0" fmla="*/ 0 w 90"/>
                <a:gd name="T1" fmla="*/ 78 h 88"/>
                <a:gd name="T2" fmla="*/ 78 w 90"/>
                <a:gd name="T3" fmla="*/ 0 h 88"/>
                <a:gd name="T4" fmla="*/ 90 w 90"/>
                <a:gd name="T5" fmla="*/ 10 h 88"/>
                <a:gd name="T6" fmla="*/ 12 w 90"/>
                <a:gd name="T7" fmla="*/ 88 h 88"/>
                <a:gd name="T8" fmla="*/ 0 w 90"/>
                <a:gd name="T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0" y="78"/>
                  </a:moveTo>
                  <a:lnTo>
                    <a:pt x="78" y="0"/>
                  </a:lnTo>
                  <a:lnTo>
                    <a:pt x="90" y="10"/>
                  </a:lnTo>
                  <a:lnTo>
                    <a:pt x="12" y="8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3">
              <a:extLst>
                <a:ext uri="{FF2B5EF4-FFF2-40B4-BE49-F238E27FC236}">
                  <a16:creationId xmlns:a16="http://schemas.microsoft.com/office/drawing/2014/main" xmlns="" id="{0072BB92-886F-463B-A076-69C8D35E2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12 w 117"/>
                <a:gd name="T1" fmla="*/ 0 h 117"/>
                <a:gd name="T2" fmla="*/ 117 w 117"/>
                <a:gd name="T3" fmla="*/ 105 h 117"/>
                <a:gd name="T4" fmla="*/ 107 w 117"/>
                <a:gd name="T5" fmla="*/ 117 h 117"/>
                <a:gd name="T6" fmla="*/ 0 w 117"/>
                <a:gd name="T7" fmla="*/ 11 h 117"/>
                <a:gd name="T8" fmla="*/ 12 w 117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12" y="0"/>
                  </a:moveTo>
                  <a:lnTo>
                    <a:pt x="117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14">
              <a:extLst>
                <a:ext uri="{FF2B5EF4-FFF2-40B4-BE49-F238E27FC236}">
                  <a16:creationId xmlns:a16="http://schemas.microsoft.com/office/drawing/2014/main" xmlns="" id="{6E9DC577-21E3-4D66-9993-7CD62B5B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5">
              <a:extLst>
                <a:ext uri="{FF2B5EF4-FFF2-40B4-BE49-F238E27FC236}">
                  <a16:creationId xmlns:a16="http://schemas.microsoft.com/office/drawing/2014/main" xmlns="" id="{59728FCC-2F04-49FD-807F-0BE902EEF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4 w 116"/>
                <a:gd name="T3" fmla="*/ 0 h 117"/>
                <a:gd name="T4" fmla="*/ 116 w 116"/>
                <a:gd name="T5" fmla="*/ 11 h 117"/>
                <a:gd name="T6" fmla="*/ 10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4" y="0"/>
                  </a:lnTo>
                  <a:lnTo>
                    <a:pt x="116" y="11"/>
                  </a:lnTo>
                  <a:lnTo>
                    <a:pt x="10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6">
              <a:extLst>
                <a:ext uri="{FF2B5EF4-FFF2-40B4-BE49-F238E27FC236}">
                  <a16:creationId xmlns:a16="http://schemas.microsoft.com/office/drawing/2014/main" xmlns="" id="{44A1446D-B918-4420-A459-561387150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10 w 116"/>
                <a:gd name="T1" fmla="*/ 0 h 117"/>
                <a:gd name="T2" fmla="*/ 116 w 116"/>
                <a:gd name="T3" fmla="*/ 105 h 117"/>
                <a:gd name="T4" fmla="*/ 104 w 116"/>
                <a:gd name="T5" fmla="*/ 117 h 117"/>
                <a:gd name="T6" fmla="*/ 0 w 116"/>
                <a:gd name="T7" fmla="*/ 11 h 117"/>
                <a:gd name="T8" fmla="*/ 10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0" y="0"/>
                  </a:moveTo>
                  <a:lnTo>
                    <a:pt x="116" y="105"/>
                  </a:lnTo>
                  <a:lnTo>
                    <a:pt x="104" y="117"/>
                  </a:lnTo>
                  <a:lnTo>
                    <a:pt x="0" y="1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17">
              <a:extLst>
                <a:ext uri="{FF2B5EF4-FFF2-40B4-BE49-F238E27FC236}">
                  <a16:creationId xmlns:a16="http://schemas.microsoft.com/office/drawing/2014/main" xmlns="" id="{AADC5436-87CD-48D8-ACF7-3E0F37A16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8">
              <a:extLst>
                <a:ext uri="{FF2B5EF4-FFF2-40B4-BE49-F238E27FC236}">
                  <a16:creationId xmlns:a16="http://schemas.microsoft.com/office/drawing/2014/main" xmlns="" id="{4D0E9D2F-48DC-48D3-8FE4-07713550F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0 w 119"/>
                <a:gd name="T1" fmla="*/ 105 h 117"/>
                <a:gd name="T2" fmla="*/ 107 w 119"/>
                <a:gd name="T3" fmla="*/ 0 h 117"/>
                <a:gd name="T4" fmla="*/ 119 w 119"/>
                <a:gd name="T5" fmla="*/ 11 h 117"/>
                <a:gd name="T6" fmla="*/ 12 w 119"/>
                <a:gd name="T7" fmla="*/ 117 h 117"/>
                <a:gd name="T8" fmla="*/ 0 w 119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0" y="105"/>
                  </a:moveTo>
                  <a:lnTo>
                    <a:pt x="107" y="0"/>
                  </a:lnTo>
                  <a:lnTo>
                    <a:pt x="119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9">
              <a:extLst>
                <a:ext uri="{FF2B5EF4-FFF2-40B4-BE49-F238E27FC236}">
                  <a16:creationId xmlns:a16="http://schemas.microsoft.com/office/drawing/2014/main" xmlns="" id="{A472EDF8-7731-48DE-935E-DE77A1DE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12 w 119"/>
                <a:gd name="T1" fmla="*/ 0 h 117"/>
                <a:gd name="T2" fmla="*/ 119 w 119"/>
                <a:gd name="T3" fmla="*/ 105 h 117"/>
                <a:gd name="T4" fmla="*/ 107 w 119"/>
                <a:gd name="T5" fmla="*/ 117 h 117"/>
                <a:gd name="T6" fmla="*/ 0 w 119"/>
                <a:gd name="T7" fmla="*/ 11 h 117"/>
                <a:gd name="T8" fmla="*/ 12 w 11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12" y="0"/>
                  </a:moveTo>
                  <a:lnTo>
                    <a:pt x="119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0">
              <a:extLst>
                <a:ext uri="{FF2B5EF4-FFF2-40B4-BE49-F238E27FC236}">
                  <a16:creationId xmlns:a16="http://schemas.microsoft.com/office/drawing/2014/main" xmlns="" id="{3A8ADDFA-5CBA-4993-969B-B1CE9ED62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1200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1">
              <a:extLst>
                <a:ext uri="{FF2B5EF4-FFF2-40B4-BE49-F238E27FC236}">
                  <a16:creationId xmlns:a16="http://schemas.microsoft.com/office/drawing/2014/main" xmlns="" id="{D1C253EF-87ED-4D24-9DC3-88D4215B9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6 w 116"/>
                <a:gd name="T3" fmla="*/ 0 h 117"/>
                <a:gd name="T4" fmla="*/ 116 w 116"/>
                <a:gd name="T5" fmla="*/ 11 h 117"/>
                <a:gd name="T6" fmla="*/ 12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6" y="0"/>
                  </a:lnTo>
                  <a:lnTo>
                    <a:pt x="116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2">
              <a:extLst>
                <a:ext uri="{FF2B5EF4-FFF2-40B4-BE49-F238E27FC236}">
                  <a16:creationId xmlns:a16="http://schemas.microsoft.com/office/drawing/2014/main" xmlns="" id="{062AEF8F-7618-4714-B045-047397A1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12 w 116"/>
                <a:gd name="T1" fmla="*/ 0 h 117"/>
                <a:gd name="T2" fmla="*/ 116 w 116"/>
                <a:gd name="T3" fmla="*/ 105 h 117"/>
                <a:gd name="T4" fmla="*/ 106 w 116"/>
                <a:gd name="T5" fmla="*/ 117 h 117"/>
                <a:gd name="T6" fmla="*/ 0 w 116"/>
                <a:gd name="T7" fmla="*/ 11 h 117"/>
                <a:gd name="T8" fmla="*/ 12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2" y="0"/>
                  </a:moveTo>
                  <a:lnTo>
                    <a:pt x="116" y="105"/>
                  </a:lnTo>
                  <a:lnTo>
                    <a:pt x="106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23">
              <a:extLst>
                <a:ext uri="{FF2B5EF4-FFF2-40B4-BE49-F238E27FC236}">
                  <a16:creationId xmlns:a16="http://schemas.microsoft.com/office/drawing/2014/main" xmlns="" id="{542FD34D-2296-4664-B4FE-5BB075772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2192338"/>
              <a:ext cx="736600" cy="242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24">
              <a:extLst>
                <a:ext uri="{FF2B5EF4-FFF2-40B4-BE49-F238E27FC236}">
                  <a16:creationId xmlns:a16="http://schemas.microsoft.com/office/drawing/2014/main" xmlns="" id="{26A8FEB6-3DAC-421A-BC90-006925DFF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" y="695325"/>
              <a:ext cx="206375" cy="676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5">
              <a:extLst>
                <a:ext uri="{FF2B5EF4-FFF2-40B4-BE49-F238E27FC236}">
                  <a16:creationId xmlns:a16="http://schemas.microsoft.com/office/drawing/2014/main" xmlns="" id="{B6774275-A9EC-4A04-AE53-8A95FC522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4430713"/>
              <a:ext cx="1154113" cy="207962"/>
            </a:xfrm>
            <a:custGeom>
              <a:avLst/>
              <a:gdLst>
                <a:gd name="T0" fmla="*/ 362 w 362"/>
                <a:gd name="T1" fmla="*/ 31 h 65"/>
                <a:gd name="T2" fmla="*/ 362 w 362"/>
                <a:gd name="T3" fmla="*/ 65 h 65"/>
                <a:gd name="T4" fmla="*/ 0 w 362"/>
                <a:gd name="T5" fmla="*/ 65 h 65"/>
                <a:gd name="T6" fmla="*/ 0 w 362"/>
                <a:gd name="T7" fmla="*/ 31 h 65"/>
                <a:gd name="T8" fmla="*/ 30 w 362"/>
                <a:gd name="T9" fmla="*/ 0 h 65"/>
                <a:gd name="T10" fmla="*/ 332 w 362"/>
                <a:gd name="T11" fmla="*/ 0 h 65"/>
                <a:gd name="T12" fmla="*/ 362 w 362"/>
                <a:gd name="T13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65">
                  <a:moveTo>
                    <a:pt x="362" y="31"/>
                  </a:moveTo>
                  <a:cubicBezTo>
                    <a:pt x="362" y="65"/>
                    <a:pt x="362" y="65"/>
                    <a:pt x="36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9" y="0"/>
                    <a:pt x="362" y="14"/>
                    <a:pt x="36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29B7AB3E-6B5F-42B3-9E57-8633EC06F9E0}"/>
              </a:ext>
            </a:extLst>
          </p:cNvPr>
          <p:cNvSpPr/>
          <p:nvPr userDrawn="1"/>
        </p:nvSpPr>
        <p:spPr>
          <a:xfrm>
            <a:off x="272952" y="287255"/>
            <a:ext cx="368489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xmlns="" id="{CAF7A862-2343-40B9-BBA2-62AB9F6250A3}"/>
              </a:ext>
            </a:extLst>
          </p:cNvPr>
          <p:cNvSpPr/>
          <p:nvPr userDrawn="1"/>
        </p:nvSpPr>
        <p:spPr>
          <a:xfrm>
            <a:off x="-4" y="287254"/>
            <a:ext cx="191071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1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4470400"/>
            <a:ext cx="12192000" cy="1842126"/>
          </a:xfrm>
          <a:prstGeom prst="rect">
            <a:avLst/>
          </a:prstGeom>
          <a:gradFill>
            <a:gsLst>
              <a:gs pos="61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slide" Target="slide4.xm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977719"/>
            <a:ext cx="12201307" cy="354842"/>
          </a:xfrm>
          <a:prstGeom prst="rect">
            <a:avLst/>
          </a:prstGeom>
          <a:solidFill>
            <a:srgbClr val="EA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307" y="4763069"/>
            <a:ext cx="12201307" cy="12146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18614" y="4572000"/>
            <a:ext cx="12228093" cy="1910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I BETON_LOGO_DS22092016-2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22" r="4322"/>
          <a:stretch>
            <a:fillRect/>
          </a:stretch>
        </p:blipFill>
        <p:spPr>
          <a:xfrm>
            <a:off x="4230808" y="203114"/>
            <a:ext cx="3978417" cy="3874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4613" y="3270758"/>
            <a:ext cx="1337387" cy="13012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614" y="3519274"/>
            <a:ext cx="1417450" cy="10527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500918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 smtClean="0">
                <a:solidFill>
                  <a:schemeClr val="bg1"/>
                </a:solidFill>
              </a:rPr>
              <a:t>PENGETAHUAN PRODUK PT. VARIA USAHA BETON</a:t>
            </a:r>
            <a:endParaRPr lang="en-US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02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47"/>
          <p:cNvSpPr>
            <a:spLocks noChangeArrowheads="1"/>
          </p:cNvSpPr>
          <p:nvPr/>
        </p:nvSpPr>
        <p:spPr bwMode="auto">
          <a:xfrm>
            <a:off x="3998913" y="1628776"/>
            <a:ext cx="1168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 anchorCtr="1"/>
          <a:lstStyle>
            <a:lvl1pPr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US" altLang="en-US" sz="800" b="1">
                <a:solidFill>
                  <a:srgbClr val="FFFFFF"/>
                </a:solidFill>
                <a:latin typeface="Arial" panose="020B0604020202020204" pitchFamily="34" charset="0"/>
                <a:ea typeface="DejaVu Sans"/>
                <a:cs typeface="DejaVu Sans"/>
              </a:rPr>
              <a:t>Cutting Steel Bar</a:t>
            </a:r>
          </a:p>
        </p:txBody>
      </p:sp>
      <p:sp>
        <p:nvSpPr>
          <p:cNvPr id="7171" name="Rectangle 151"/>
          <p:cNvSpPr>
            <a:spLocks noChangeArrowheads="1"/>
          </p:cNvSpPr>
          <p:nvPr/>
        </p:nvSpPr>
        <p:spPr bwMode="auto">
          <a:xfrm>
            <a:off x="1625601" y="3529014"/>
            <a:ext cx="9128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 anchorCtr="1"/>
          <a:lstStyle>
            <a:lvl1pPr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US" altLang="en-US" sz="800" b="1">
                <a:solidFill>
                  <a:srgbClr val="FFFFFF"/>
                </a:solidFill>
                <a:latin typeface="Arial" panose="020B0604020202020204" pitchFamily="34" charset="0"/>
                <a:ea typeface="DejaVu Sans"/>
                <a:cs typeface="DejaVu Sans"/>
              </a:rPr>
              <a:t>Mixer truck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665913" y="228601"/>
          <a:ext cx="4286250" cy="3509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24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10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24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382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9057">
                <a:tc rowSpan="2">
                  <a:txBody>
                    <a:bodyPr/>
                    <a:lstStyle/>
                    <a:p>
                      <a:pPr algn="ctr"/>
                      <a:endParaRPr lang="en-US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TIPE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DIMENSI (mm)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BERAT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41">
                <a:tc v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W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H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T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L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kg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30X30X120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300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300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50/70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144/210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30X40X120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300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400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50/70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146/230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40X40X120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400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400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50/70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187/270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50X50X120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500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500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70/100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331/490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50X60X120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500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600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70/100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335/510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60X60X120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600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600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70/100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391/576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70X70X120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700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700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100/120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662/809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70X80X120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700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100/120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682/820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80X80X120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100/120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749/912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100X100X120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100/120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922/1120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100X120X120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100/120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942/1150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120X120X120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100/120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1094/1327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3659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U</a:t>
                      </a:r>
                      <a:r>
                        <a:rPr lang="en-US" sz="9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150X150X120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1500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1500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150/200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2074/2822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16" marB="45716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672264" y="3943350"/>
          <a:ext cx="4300537" cy="2574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5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75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75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37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75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375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3005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4508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9016">
                <a:tc rowSpan="2">
                  <a:txBody>
                    <a:bodyPr/>
                    <a:lstStyle/>
                    <a:p>
                      <a:pPr algn="ctr"/>
                      <a:endParaRPr lang="en-US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TIPE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DIMENSI (mm)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BERAT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307">
                <a:tc v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W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Ta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T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S1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S2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L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Kg</a:t>
                      </a:r>
                      <a:endParaRPr lang="en-US" sz="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3622"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  <a:ea typeface="+mn-ea"/>
                          <a:cs typeface="+mn-cs"/>
                        </a:rPr>
                        <a:t>CU</a:t>
                      </a:r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30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320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45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60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40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55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29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36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CU 40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520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65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60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75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68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36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CU 50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620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95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107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36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CU 60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760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95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246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36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CU 70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870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285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36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CU 80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980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85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90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317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36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CU100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115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466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36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CU 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1440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135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559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362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CU 150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1800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105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165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598</a:t>
                      </a:r>
                      <a:endParaRPr lang="en-US" sz="9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 marT="45709" marB="45709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1366838" y="857251"/>
            <a:ext cx="2170112" cy="2182813"/>
            <a:chOff x="70872" y="1031875"/>
            <a:chExt cx="2169899" cy="2182803"/>
          </a:xfrm>
        </p:grpSpPr>
        <p:pic>
          <p:nvPicPr>
            <p:cNvPr id="7411" name="Picture 35" descr="UD.100.100.1200 t= 10cm-Model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52" y="1071538"/>
              <a:ext cx="2097919" cy="2143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053438" y="1031875"/>
              <a:ext cx="285722" cy="2158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211" y="1033463"/>
              <a:ext cx="285722" cy="2158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43933" y="1042988"/>
              <a:ext cx="285722" cy="2158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5937" y="1941519"/>
              <a:ext cx="285749" cy="2158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45461" y="2749552"/>
              <a:ext cx="285749" cy="2158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574800" y="2857501"/>
            <a:ext cx="2006600" cy="2214563"/>
            <a:chOff x="279400" y="3109913"/>
            <a:chExt cx="2006600" cy="2214562"/>
          </a:xfrm>
        </p:grpSpPr>
        <p:pic>
          <p:nvPicPr>
            <p:cNvPr id="7409" name="Picture 17" descr="BC.100.100.1200 t= 10cm-3DModel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00" y="3109913"/>
              <a:ext cx="2006600" cy="2214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15963" y="3411538"/>
              <a:ext cx="285750" cy="215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3657600" y="1066801"/>
            <a:ext cx="2190750" cy="777875"/>
            <a:chOff x="105915" y="5201867"/>
            <a:chExt cx="3098589" cy="1643766"/>
          </a:xfrm>
        </p:grpSpPr>
        <p:pic>
          <p:nvPicPr>
            <p:cNvPr id="7403" name="Picture 16" descr="CU.100.100.1200 t= 10cm-Model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0" y="5408613"/>
              <a:ext cx="2857500" cy="1436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527225" y="5201867"/>
              <a:ext cx="374973" cy="4562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116027" y="6027058"/>
              <a:ext cx="285142" cy="3053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701261" y="5949900"/>
              <a:ext cx="701118" cy="3053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811" y="6325667"/>
              <a:ext cx="543376" cy="5199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60088" y="6288765"/>
              <a:ext cx="516432" cy="5199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S2</a:t>
              </a:r>
            </a:p>
          </p:txBody>
        </p:sp>
      </p:grp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3865563" y="1887538"/>
            <a:ext cx="1928812" cy="1314450"/>
            <a:chOff x="285728" y="6072198"/>
            <a:chExt cx="1928826" cy="1313856"/>
          </a:xfrm>
        </p:grpSpPr>
        <p:pic>
          <p:nvPicPr>
            <p:cNvPr id="7401" name="Picture 40" descr="CU.100.100.1200 t=10cm-3DModel.jp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28" y="6072198"/>
              <a:ext cx="1928826" cy="1313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579549" y="6213421"/>
              <a:ext cx="285752" cy="2158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</a:p>
          </p:txBody>
        </p:sp>
      </p:grp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3865564" y="3492501"/>
            <a:ext cx="1785937" cy="1012825"/>
            <a:chOff x="285728" y="7487505"/>
            <a:chExt cx="1785950" cy="1013585"/>
          </a:xfrm>
        </p:grpSpPr>
        <p:pic>
          <p:nvPicPr>
            <p:cNvPr id="7399" name="Picture 43" descr="CU.100.100.1200 t= 10cm-3DaModel.jp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28" y="7487505"/>
              <a:ext cx="1785950" cy="1013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1500174" y="7562174"/>
              <a:ext cx="285752" cy="2160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>
          <a:xfrm>
            <a:off x="1504950" y="228600"/>
            <a:ext cx="4286250" cy="3175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8900000" scaled="1"/>
            <a:tileRect/>
          </a:gradFill>
          <a:ln cmpd="thinThick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1400" b="1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onstantia" pitchFamily="18" charset="0"/>
                <a:ea typeface="+mj-ea"/>
                <a:cs typeface="+mj-cs"/>
              </a:rPr>
              <a:t>U - DICTH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9200" y="5461001"/>
            <a:ext cx="5410200" cy="739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Keterangan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Mutu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Beton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Karakteristik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minimum K-350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Mutu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Baja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Tulangan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U-24, U-40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U-50 (JIS A5305 ; JIS 5345)</a:t>
            </a:r>
          </a:p>
        </p:txBody>
      </p:sp>
    </p:spTree>
    <p:extLst>
      <p:ext uri="{BB962C8B-B14F-4D97-AF65-F5344CB8AC3E}">
        <p14:creationId xmlns:p14="http://schemas.microsoft.com/office/powerpoint/2010/main" val="313295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 descr="C:\Documents and Settings\BPC\My Documents\My Pictures\Pict Pancang\Poto\U-Ditch 80x80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76200"/>
            <a:ext cx="5029200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390" name="Picture 6" descr="C:\Documents and Settings\BPC\My Documents\Downloads\foto uditch\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3844926"/>
            <a:ext cx="4191000" cy="2936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391" name="Picture 7" descr="C:\Documents and Settings\BPC\My Documents\Downloads\foto uditch\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76200"/>
            <a:ext cx="4191000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7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47"/>
          <p:cNvSpPr>
            <a:spLocks noChangeArrowheads="1"/>
          </p:cNvSpPr>
          <p:nvPr/>
        </p:nvSpPr>
        <p:spPr bwMode="auto">
          <a:xfrm>
            <a:off x="3998913" y="1628776"/>
            <a:ext cx="1168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 anchorCtr="1"/>
          <a:lstStyle>
            <a:lvl1pPr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US" altLang="en-US" sz="800" b="1">
                <a:solidFill>
                  <a:srgbClr val="FFFFFF"/>
                </a:solidFill>
                <a:latin typeface="Arial" panose="020B0604020202020204" pitchFamily="34" charset="0"/>
                <a:ea typeface="DejaVu Sans"/>
                <a:cs typeface="DejaVu Sans"/>
              </a:rPr>
              <a:t>Cutting Steel Bar</a:t>
            </a:r>
          </a:p>
        </p:txBody>
      </p:sp>
      <p:sp>
        <p:nvSpPr>
          <p:cNvPr id="9219" name="Rectangle 151"/>
          <p:cNvSpPr>
            <a:spLocks noChangeArrowheads="1"/>
          </p:cNvSpPr>
          <p:nvPr/>
        </p:nvSpPr>
        <p:spPr bwMode="auto">
          <a:xfrm>
            <a:off x="1625601" y="3529014"/>
            <a:ext cx="9128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 anchorCtr="1"/>
          <a:lstStyle>
            <a:lvl1pPr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US" altLang="en-US" sz="800" b="1">
                <a:solidFill>
                  <a:srgbClr val="FFFFFF"/>
                </a:solidFill>
                <a:latin typeface="Arial" panose="020B0604020202020204" pitchFamily="34" charset="0"/>
                <a:ea typeface="DejaVu Sans"/>
                <a:cs typeface="DejaVu Sans"/>
              </a:rPr>
              <a:t>Mixer truck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676776" y="1676401"/>
          <a:ext cx="6143623" cy="3271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5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49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656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78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75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75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751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4817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9505">
                <a:tc rowSpan="2">
                  <a:txBody>
                    <a:bodyPr/>
                    <a:lstStyle/>
                    <a:p>
                      <a:pPr algn="ctr"/>
                      <a:endParaRPr lang="en-US" sz="11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TIPE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DIMENSI</a:t>
                      </a:r>
                      <a:r>
                        <a:rPr lang="en-US" sz="11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 </a:t>
                      </a:r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(mm)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BERAT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505">
                <a:tc vMerge="1">
                  <a:txBody>
                    <a:bodyPr/>
                    <a:lstStyle/>
                    <a:p>
                      <a:pPr algn="ctr"/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S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H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t1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t2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W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L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tantia" pitchFamily="18" charset="0"/>
                        </a:rPr>
                        <a:t>kg</a:t>
                      </a:r>
                      <a:endParaRPr lang="en-US" sz="11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662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BC</a:t>
                      </a:r>
                      <a:r>
                        <a:rPr lang="en-US" sz="900" b="1" baseline="0" dirty="0" smtClean="0">
                          <a:latin typeface="Constantia" pitchFamily="18" charset="0"/>
                        </a:rPr>
                        <a:t> 800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800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800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110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110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1020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1397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662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BC</a:t>
                      </a:r>
                      <a:r>
                        <a:rPr lang="en-US" sz="900" b="1" baseline="0" dirty="0" smtClean="0">
                          <a:latin typeface="Constantia" pitchFamily="18" charset="0"/>
                        </a:rPr>
                        <a:t> 1000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1000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1000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125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125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1250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1970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662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BC</a:t>
                      </a:r>
                      <a:r>
                        <a:rPr lang="en-US" sz="900" b="1" baseline="0" dirty="0" smtClean="0">
                          <a:latin typeface="Constantia" pitchFamily="18" charset="0"/>
                        </a:rPr>
                        <a:t> 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150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150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2685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662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BC</a:t>
                      </a:r>
                      <a:r>
                        <a:rPr lang="en-US" sz="900" b="1" baseline="0" dirty="0" smtClean="0">
                          <a:latin typeface="Constantia" pitchFamily="18" charset="0"/>
                        </a:rPr>
                        <a:t> 1500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180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180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1860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4056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662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BC</a:t>
                      </a:r>
                      <a:r>
                        <a:rPr lang="en-US" sz="900" b="1" baseline="0" dirty="0" smtClean="0">
                          <a:latin typeface="Constantia" pitchFamily="18" charset="0"/>
                        </a:rPr>
                        <a:t> 1600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1600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1600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195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195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1990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4771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662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BC</a:t>
                      </a:r>
                      <a:r>
                        <a:rPr lang="en-US" sz="900" b="1" baseline="0" dirty="0" smtClean="0">
                          <a:latin typeface="Constantia" pitchFamily="18" charset="0"/>
                        </a:rPr>
                        <a:t> 2000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2000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2000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255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255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2510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7631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662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BC</a:t>
                      </a:r>
                      <a:r>
                        <a:rPr lang="en-US" sz="900" b="1" baseline="0" dirty="0" smtClean="0">
                          <a:latin typeface="Constantia" pitchFamily="18" charset="0"/>
                        </a:rPr>
                        <a:t> 2500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2500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2500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330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330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3160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11206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662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BC</a:t>
                      </a:r>
                      <a:r>
                        <a:rPr lang="en-US" sz="900" b="1" baseline="0" dirty="0" smtClean="0">
                          <a:latin typeface="Constantia" pitchFamily="18" charset="0"/>
                        </a:rPr>
                        <a:t> 3000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3000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3000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405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405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3810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11921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662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BC</a:t>
                      </a:r>
                      <a:r>
                        <a:rPr lang="en-US" sz="900" b="1" baseline="0" dirty="0" smtClean="0">
                          <a:latin typeface="Constantia" pitchFamily="18" charset="0"/>
                        </a:rPr>
                        <a:t> 3500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3500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3500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480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480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4460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15496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66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latin typeface="Constantia" pitchFamily="18" charset="0"/>
                        </a:rPr>
                        <a:t>BC</a:t>
                      </a:r>
                      <a:r>
                        <a:rPr lang="en-US" sz="900" b="1" baseline="0" dirty="0" smtClean="0">
                          <a:latin typeface="Constantia" pitchFamily="18" charset="0"/>
                        </a:rPr>
                        <a:t> 4000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4000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4000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555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555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5110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19071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66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latin typeface="Constantia" pitchFamily="18" charset="0"/>
                        </a:rPr>
                        <a:t>BC</a:t>
                      </a:r>
                      <a:r>
                        <a:rPr lang="en-US" sz="900" b="1" baseline="0" dirty="0" smtClean="0">
                          <a:latin typeface="Constantia" pitchFamily="18" charset="0"/>
                        </a:rPr>
                        <a:t> 4500</a:t>
                      </a: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4500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4500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630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630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5760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1200</a:t>
                      </a: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latin typeface="Constantia" pitchFamily="18" charset="0"/>
                        </a:rPr>
                        <a:t>22646</a:t>
                      </a:r>
                      <a:endParaRPr lang="en-US" sz="900" b="1" dirty="0">
                        <a:latin typeface="Constantia" pitchFamily="18" charset="0"/>
                      </a:endParaRPr>
                    </a:p>
                  </a:txBody>
                  <a:tcPr marL="91439" marR="91439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5543550" y="990600"/>
            <a:ext cx="4286250" cy="35718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8900000" scaled="1"/>
            <a:tileRect/>
          </a:gradFill>
          <a:ln cmpd="thinThick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onstantia" pitchFamily="18" charset="0"/>
                <a:ea typeface="+mj-ea"/>
                <a:cs typeface="+mj-cs"/>
              </a:rPr>
              <a:t>BOX CULVERT</a:t>
            </a:r>
          </a:p>
        </p:txBody>
      </p:sp>
      <p:pic>
        <p:nvPicPr>
          <p:cNvPr id="17538" name="Picture 40" descr="BC.3DMod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555626"/>
            <a:ext cx="3086100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676400" y="3362326"/>
            <a:ext cx="2438400" cy="2962275"/>
            <a:chOff x="4071942" y="1150596"/>
            <a:chExt cx="2319352" cy="2886154"/>
          </a:xfrm>
        </p:grpSpPr>
        <p:pic>
          <p:nvPicPr>
            <p:cNvPr id="9349" name="Picture 16" descr="BC.100.100.1200 t= 10cm-Model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942" y="1214414"/>
              <a:ext cx="2286016" cy="2822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023239" y="1150596"/>
              <a:ext cx="285389" cy="2165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3826" y="1594501"/>
              <a:ext cx="286899" cy="2165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93826" y="2579753"/>
              <a:ext cx="286899" cy="21499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05905" y="3561912"/>
              <a:ext cx="285389" cy="2165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17242" y="3793918"/>
              <a:ext cx="286899" cy="2165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14136" y="3793918"/>
              <a:ext cx="285389" cy="2165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1159" y="3793918"/>
              <a:ext cx="286899" cy="2165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705350" y="5181600"/>
            <a:ext cx="6038850" cy="738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Keterangan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Mutu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Beton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Karakteristik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minimum K-350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Mutu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Baja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Tulangan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U-24, U-40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U-50 (JIS A5305 ; JIS 5345)</a:t>
            </a:r>
          </a:p>
        </p:txBody>
      </p:sp>
    </p:spTree>
    <p:extLst>
      <p:ext uri="{BB962C8B-B14F-4D97-AF65-F5344CB8AC3E}">
        <p14:creationId xmlns:p14="http://schemas.microsoft.com/office/powerpoint/2010/main" val="399053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143000" y="6143626"/>
            <a:ext cx="9906000" cy="714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8" name="Parallelogram 37"/>
          <p:cNvSpPr/>
          <p:nvPr/>
        </p:nvSpPr>
        <p:spPr>
          <a:xfrm>
            <a:off x="1143000" y="6000750"/>
            <a:ext cx="1595438" cy="857250"/>
          </a:xfrm>
          <a:prstGeom prst="parallelogram">
            <a:avLst>
              <a:gd name="adj" fmla="val 4232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4" name="Rectangle 23"/>
          <p:cNvSpPr/>
          <p:nvPr/>
        </p:nvSpPr>
        <p:spPr>
          <a:xfrm>
            <a:off x="1143000" y="0"/>
            <a:ext cx="9906000" cy="25717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3" name="Parallelogram 22"/>
          <p:cNvSpPr/>
          <p:nvPr/>
        </p:nvSpPr>
        <p:spPr>
          <a:xfrm>
            <a:off x="8667750" y="1"/>
            <a:ext cx="2071688" cy="1571625"/>
          </a:xfrm>
          <a:prstGeom prst="parallelogram">
            <a:avLst>
              <a:gd name="adj" fmla="val 4232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cxnSp>
        <p:nvCxnSpPr>
          <p:cNvPr id="12" name="Straight Connector 11"/>
          <p:cNvCxnSpPr>
            <a:stCxn id="23" idx="1"/>
          </p:cNvCxnSpPr>
          <p:nvPr/>
        </p:nvCxnSpPr>
        <p:spPr>
          <a:xfrm rot="16200000" flipH="1" flipV="1">
            <a:off x="5672931" y="1708944"/>
            <a:ext cx="6072188" cy="2654300"/>
          </a:xfrm>
          <a:prstGeom prst="line">
            <a:avLst/>
          </a:prstGeom>
          <a:ln>
            <a:solidFill>
              <a:srgbClr val="FFCC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345282" y="3036094"/>
            <a:ext cx="5286375" cy="2357438"/>
          </a:xfrm>
          <a:prstGeom prst="line">
            <a:avLst/>
          </a:prstGeom>
          <a:ln>
            <a:solidFill>
              <a:srgbClr val="FFCC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43000" y="609600"/>
            <a:ext cx="9906000" cy="53911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52" name="Rectangle 51"/>
          <p:cNvSpPr/>
          <p:nvPr/>
        </p:nvSpPr>
        <p:spPr>
          <a:xfrm>
            <a:off x="1223964" y="719139"/>
            <a:ext cx="9737725" cy="518953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01" name="Action Button: Back or Previous 200">
            <a:hlinkClick r:id="rId3" action="ppaction://hlinksldjump" highlightClick="1"/>
          </p:cNvPr>
          <p:cNvSpPr/>
          <p:nvPr/>
        </p:nvSpPr>
        <p:spPr>
          <a:xfrm>
            <a:off x="1452564" y="214313"/>
            <a:ext cx="357187" cy="285750"/>
          </a:xfrm>
          <a:prstGeom prst="actionButtonBackPreviou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03" name="Rounded Rectangle 202"/>
          <p:cNvSpPr/>
          <p:nvPr/>
        </p:nvSpPr>
        <p:spPr bwMode="auto">
          <a:xfrm>
            <a:off x="1909764" y="209550"/>
            <a:ext cx="820737" cy="285750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700" b="1">
              <a:cs typeface="Calibri" pitchFamily="34" charset="0"/>
            </a:endParaRPr>
          </a:p>
        </p:txBody>
      </p:sp>
      <p:sp>
        <p:nvSpPr>
          <p:cNvPr id="11276" name="Title 1"/>
          <p:cNvSpPr>
            <a:spLocks noGrp="1"/>
          </p:cNvSpPr>
          <p:nvPr>
            <p:ph type="title"/>
          </p:nvPr>
        </p:nvSpPr>
        <p:spPr>
          <a:xfrm>
            <a:off x="2738438" y="0"/>
            <a:ext cx="8310562" cy="609599"/>
          </a:xfrm>
        </p:spPr>
        <p:txBody>
          <a:bodyPr/>
          <a:lstStyle/>
          <a:p>
            <a:r>
              <a:rPr lang="en-US" altLang="en-US" sz="3000" i="1" dirty="0">
                <a:latin typeface="Impact" panose="020B0806030902050204" pitchFamily="34" charset="0"/>
              </a:rPr>
              <a:t>TIANG  PANCANG  &amp;  SHEET  PILE</a:t>
            </a:r>
          </a:p>
        </p:txBody>
      </p:sp>
      <p:pic>
        <p:nvPicPr>
          <p:cNvPr id="17" name="Picture 22" descr="IMG_112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2057400"/>
            <a:ext cx="4572000" cy="27432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248400" y="2057400"/>
            <a:ext cx="4572000" cy="2743200"/>
            <a:chOff x="5105400" y="2057400"/>
            <a:chExt cx="4572000" cy="2743199"/>
          </a:xfrm>
        </p:grpSpPr>
        <p:pic>
          <p:nvPicPr>
            <p:cNvPr id="18" name="Picture 611" descr="DSCN6347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2057400"/>
              <a:ext cx="4572000" cy="2743199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>
            <a:xfrm>
              <a:off x="8382000" y="4343399"/>
              <a:ext cx="1066800" cy="1825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492376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47"/>
          <p:cNvSpPr>
            <a:spLocks noChangeArrowheads="1"/>
          </p:cNvSpPr>
          <p:nvPr/>
        </p:nvSpPr>
        <p:spPr bwMode="auto">
          <a:xfrm>
            <a:off x="3998913" y="1628776"/>
            <a:ext cx="1168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 anchorCtr="1"/>
          <a:lstStyle>
            <a:lvl1pPr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US" altLang="en-US" sz="800" b="1">
                <a:solidFill>
                  <a:srgbClr val="FFFFFF"/>
                </a:solidFill>
                <a:latin typeface="Arial" panose="020B0604020202020204" pitchFamily="34" charset="0"/>
                <a:ea typeface="DejaVu Sans"/>
                <a:cs typeface="DejaVu Sans"/>
              </a:rPr>
              <a:t>Cutting Steel Bar</a:t>
            </a:r>
          </a:p>
        </p:txBody>
      </p:sp>
      <p:sp>
        <p:nvSpPr>
          <p:cNvPr id="13315" name="Rectangle 151"/>
          <p:cNvSpPr>
            <a:spLocks noChangeArrowheads="1"/>
          </p:cNvSpPr>
          <p:nvPr/>
        </p:nvSpPr>
        <p:spPr bwMode="auto">
          <a:xfrm>
            <a:off x="1625601" y="3529014"/>
            <a:ext cx="9128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 anchorCtr="1"/>
          <a:lstStyle>
            <a:lvl1pPr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US" altLang="en-US" sz="800" b="1">
                <a:solidFill>
                  <a:srgbClr val="FFFFFF"/>
                </a:solidFill>
                <a:latin typeface="Arial" panose="020B0604020202020204" pitchFamily="34" charset="0"/>
                <a:ea typeface="DejaVu Sans"/>
                <a:cs typeface="DejaVu Sans"/>
              </a:rPr>
              <a:t>Mixer truck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00201" y="3200401"/>
            <a:ext cx="2428875" cy="2460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8900000" scaled="1"/>
            <a:tileRect/>
          </a:gradFill>
          <a:ln cmpd="thinThick">
            <a:noFill/>
          </a:ln>
        </p:spPr>
        <p:txBody>
          <a:bodyPr anchor="b"/>
          <a:lstStyle/>
          <a:p>
            <a:pPr>
              <a:defRPr/>
            </a:pPr>
            <a:r>
              <a:rPr lang="en-US" sz="1200" b="1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onstantia" pitchFamily="18" charset="0"/>
                <a:ea typeface="+mj-ea"/>
                <a:cs typeface="+mj-cs"/>
              </a:rPr>
              <a:t>SPECIFICATION OF MATERIAL</a:t>
            </a:r>
            <a:endParaRPr lang="en-US" sz="1200" b="1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Constantia" pitchFamily="18" charset="0"/>
              <a:ea typeface="+mj-ea"/>
              <a:cs typeface="+mj-cs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595438" y="3533775"/>
          <a:ext cx="9072562" cy="3184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8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46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187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933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59028">
                <a:tc>
                  <a:txBody>
                    <a:bodyPr/>
                    <a:lstStyle/>
                    <a:p>
                      <a:pPr algn="ctr"/>
                      <a:r>
                        <a:rPr lang="en-US" sz="1100" i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ITEM</a:t>
                      </a:r>
                      <a:endParaRPr lang="en-US" sz="1100" i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REFERENCE</a:t>
                      </a:r>
                      <a:endParaRPr lang="en-US" sz="1100" i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100" i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SPECIFICATION</a:t>
                      </a:r>
                      <a:endParaRPr lang="en-US" sz="1100" i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Aggregate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ASTM C33 – 1999</a:t>
                      </a:r>
                    </a:p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 2 PBI – 1971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Standart</a:t>
                      </a:r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Specification for Concrete Aggregates</a:t>
                      </a:r>
                    </a:p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Indonesian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Concrete Cod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Cement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SNI 15 – 2049 - 2004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Portland Cement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Standard Product type I</a:t>
                      </a:r>
                    </a:p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Special order : type II or V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Admixture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ASTM C494 – 1985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Standart</a:t>
                      </a:r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Specification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for Chemical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Admixture for Concrete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 F : Water reducing admixtures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Concrete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SNI 03 – 2847 –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2002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Indonesian Concrete Code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Compressive Strength at :</a:t>
                      </a:r>
                    </a:p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28 days : 500 </a:t>
                      </a:r>
                      <a:r>
                        <a:rPr lang="en-US" sz="900" b="1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kgf</a:t>
                      </a:r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/cm2 (cube)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PC Wire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JIS G 3536 – 1999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Uncoated Stress – Relieved </a:t>
                      </a:r>
                      <a:r>
                        <a:rPr lang="en-US" sz="900" b="1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Stell</a:t>
                      </a:r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Wire</a:t>
                      </a:r>
                    </a:p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And Strand for </a:t>
                      </a:r>
                      <a:r>
                        <a:rPr lang="en-US" sz="900" b="1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Prestressed</a:t>
                      </a:r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Concrete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SWPD 1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8554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Steel 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Bar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900" b="1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SNI 07-2052-2002</a:t>
                      </a:r>
                      <a:endParaRPr lang="en-US" sz="900" b="1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Deformed Steel Bars for  anchor joint plate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BJTP 24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8554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Joint Plate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JIS G 3101 – 2004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Rolled Steel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for General Structure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SS - 400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39952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Welding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ANSI / AWS D1.1 – 1990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Structural Welding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Code Steel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AWS A S.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1 / E 6013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NIKKO STEEL RB 26 / 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RD 260, LION 26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Or equivalent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13369" name="Picture 14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1676401"/>
            <a:ext cx="4572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5" name="Picture 14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304801"/>
            <a:ext cx="222885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6" name="Picture 14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1" y="1752601"/>
            <a:ext cx="232092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7" name="Picture 14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8626" y="487363"/>
            <a:ext cx="1425575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8" name="Picture 139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1" y="228601"/>
            <a:ext cx="500062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9" name="Picture 141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447801"/>
            <a:ext cx="5024438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1452564" y="76200"/>
            <a:ext cx="1285875" cy="2857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8900000" scaled="1"/>
            <a:tileRect/>
          </a:gradFill>
          <a:ln cmpd="thinThick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1200" b="1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onstantia" pitchFamily="18" charset="0"/>
                <a:ea typeface="+mj-ea"/>
                <a:cs typeface="+mj-cs"/>
              </a:rPr>
              <a:t>MINI PILE</a:t>
            </a:r>
          </a:p>
        </p:txBody>
      </p:sp>
    </p:spTree>
    <p:extLst>
      <p:ext uri="{BB962C8B-B14F-4D97-AF65-F5344CB8AC3E}">
        <p14:creationId xmlns:p14="http://schemas.microsoft.com/office/powerpoint/2010/main" val="506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11" r="33841" b="16667"/>
          <a:stretch>
            <a:fillRect/>
          </a:stretch>
        </p:blipFill>
        <p:spPr bwMode="auto">
          <a:xfrm>
            <a:off x="3111500" y="228600"/>
            <a:ext cx="564673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33526" y="3411538"/>
            <a:ext cx="2428875" cy="24606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8900000" scaled="1"/>
            <a:tileRect/>
          </a:gradFill>
          <a:ln cmpd="thinThick">
            <a:noFill/>
          </a:ln>
        </p:spPr>
        <p:txBody>
          <a:bodyPr anchor="b"/>
          <a:lstStyle/>
          <a:p>
            <a:pPr>
              <a:defRPr/>
            </a:pPr>
            <a:r>
              <a:rPr lang="en-US" sz="1200" b="1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onstantia" pitchFamily="18" charset="0"/>
                <a:ea typeface="+mj-ea"/>
                <a:cs typeface="+mj-cs"/>
              </a:rPr>
              <a:t>SPECIFICATION OF MATERIAL</a:t>
            </a:r>
            <a:endParaRPr lang="en-US" sz="1200" b="1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Constantia" pitchFamily="18" charset="0"/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3686176"/>
          <a:ext cx="9067800" cy="3170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1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35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170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919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386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ITEM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REFERENCE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SPECIFICATION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97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Aggregate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ASTM C33 – 1999</a:t>
                      </a:r>
                    </a:p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 2 PBI – 1971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Standart</a:t>
                      </a:r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Specification for Concrete Aggregates</a:t>
                      </a:r>
                    </a:p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Indonesian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Concrete Code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97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Cement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SNI 15 – 2049 - 2004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Portland Cement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Standard Product type I</a:t>
                      </a:r>
                    </a:p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Special order : type II or V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97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Admixture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ASTM C494 – 1985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Standart</a:t>
                      </a:r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Specification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for Chemical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Admixture for Concrete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 F : Water reducing admixtures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97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Concrete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SNI 03 – 2847 –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2002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Indonesian Concrete Code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Compressive Strength at :</a:t>
                      </a:r>
                    </a:p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28 days : 500 </a:t>
                      </a:r>
                      <a:r>
                        <a:rPr lang="en-US" sz="900" b="1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kgf</a:t>
                      </a:r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/cm2 (cube)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97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PC Wire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JIS G 3536 – 1999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Uncoated Stress – Relieved </a:t>
                      </a:r>
                      <a:r>
                        <a:rPr lang="en-US" sz="900" b="1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Stell</a:t>
                      </a:r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Wire</a:t>
                      </a:r>
                    </a:p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And Strand for </a:t>
                      </a:r>
                      <a:r>
                        <a:rPr lang="en-US" sz="900" b="1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Prestressed</a:t>
                      </a:r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Concrete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SWPD 1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8623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Steel 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Bar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900" b="1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SNI 07-2052-2002</a:t>
                      </a:r>
                      <a:endParaRPr lang="en-US" sz="900" b="1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Deformed Steel Bars for  anchor joint plate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BJTP 24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8623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Joint Plate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JIS G 3101 – 2004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Rolled Steel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for General Structure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SS - 400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40144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Welding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ANSI / AWS D1.1 – 1990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Structural Welding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Code Steel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AWS A S.</a:t>
                      </a:r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1 / E 6013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NIKKO STEEL RB 26 / 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RD 260, LION 26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Or equivalent</a:t>
                      </a:r>
                      <a:endParaRPr lang="en-US" sz="9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452564" y="76200"/>
            <a:ext cx="2433637" cy="3048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8900000" scaled="1"/>
            <a:tileRect/>
          </a:gradFill>
          <a:ln cmpd="thinThick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1200" b="1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onstantia" pitchFamily="18" charset="0"/>
                <a:ea typeface="+mj-ea"/>
                <a:cs typeface="+mj-cs"/>
              </a:rPr>
              <a:t>SQUARE PILE</a:t>
            </a:r>
          </a:p>
        </p:txBody>
      </p:sp>
    </p:spTree>
    <p:extLst>
      <p:ext uri="{BB962C8B-B14F-4D97-AF65-F5344CB8AC3E}">
        <p14:creationId xmlns:p14="http://schemas.microsoft.com/office/powerpoint/2010/main" val="33150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7"/>
          <p:cNvSpPr>
            <a:spLocks noChangeArrowheads="1"/>
          </p:cNvSpPr>
          <p:nvPr/>
        </p:nvSpPr>
        <p:spPr bwMode="auto">
          <a:xfrm>
            <a:off x="3998913" y="1628776"/>
            <a:ext cx="1168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 anchorCtr="1"/>
          <a:lstStyle>
            <a:lvl1pPr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US" altLang="en-US" sz="800" b="1">
                <a:solidFill>
                  <a:srgbClr val="FFFFFF"/>
                </a:solidFill>
                <a:latin typeface="Arial" panose="020B0604020202020204" pitchFamily="34" charset="0"/>
                <a:ea typeface="DejaVu Sans"/>
                <a:cs typeface="DejaVu Sans"/>
              </a:rPr>
              <a:t>Cutting Steel Bar</a:t>
            </a:r>
          </a:p>
        </p:txBody>
      </p:sp>
      <p:sp>
        <p:nvSpPr>
          <p:cNvPr id="15363" name="Rectangle 151"/>
          <p:cNvSpPr>
            <a:spLocks noChangeArrowheads="1"/>
          </p:cNvSpPr>
          <p:nvPr/>
        </p:nvSpPr>
        <p:spPr bwMode="auto">
          <a:xfrm>
            <a:off x="1625601" y="3529014"/>
            <a:ext cx="9128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 anchorCtr="1"/>
          <a:lstStyle>
            <a:lvl1pPr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n-US" altLang="en-US" sz="800" b="1">
                <a:solidFill>
                  <a:srgbClr val="FFFFFF"/>
                </a:solidFill>
                <a:latin typeface="Arial" panose="020B0604020202020204" pitchFamily="34" charset="0"/>
                <a:ea typeface="DejaVu Sans"/>
                <a:cs typeface="DejaVu Sans"/>
              </a:rPr>
              <a:t>Mixer truck</a:t>
            </a:r>
          </a:p>
        </p:txBody>
      </p:sp>
      <p:pic>
        <p:nvPicPr>
          <p:cNvPr id="26628" name="Picture 13" descr="9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1" y="60326"/>
            <a:ext cx="4479925" cy="672147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629" name="Picture 27" descr="CIMG301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1038" y="3478214"/>
            <a:ext cx="5211762" cy="330358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1038" y="84138"/>
            <a:ext cx="5211762" cy="334486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5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76401" y="3149601"/>
            <a:ext cx="2428875" cy="2460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8900000" scaled="1"/>
            <a:tileRect/>
          </a:gradFill>
          <a:ln cmpd="thinThick">
            <a:noFill/>
          </a:ln>
        </p:spPr>
        <p:txBody>
          <a:bodyPr anchor="b"/>
          <a:lstStyle/>
          <a:p>
            <a:pPr>
              <a:defRPr/>
            </a:pPr>
            <a:r>
              <a:rPr lang="en-US" sz="1000" b="1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onstantia" pitchFamily="18" charset="0"/>
                <a:ea typeface="+mj-ea"/>
                <a:cs typeface="+mj-cs"/>
              </a:rPr>
              <a:t>SPECIFICATION OF MATERIAL</a:t>
            </a:r>
            <a:endParaRPr lang="en-US" sz="1000" b="1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Constantia" pitchFamily="18" charset="0"/>
              <a:ea typeface="+mj-ea"/>
              <a:cs typeface="+mj-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11325" y="3489326"/>
          <a:ext cx="8804276" cy="3216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59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64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137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388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ITEM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REFERENCE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SPECIFICATION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1561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Aggregate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ASTM C33 – 1999</a:t>
                      </a:r>
                    </a:p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 2 PBI – 1971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Standart</a:t>
                      </a:r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Specification for Concrete Aggregates</a:t>
                      </a:r>
                    </a:p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Indonesian</a:t>
                      </a:r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Concrete Code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32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Cement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SNI 15 – 2049 - 2004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Portland Cement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Standard Product type I</a:t>
                      </a:r>
                    </a:p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Special order : type II or V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832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Admixture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ASTM C494 – 1985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Standart</a:t>
                      </a:r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Specification</a:t>
                      </a:r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for Chemical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Admixture for Concrete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Type F : Water reducing admixtures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832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Concrete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SNI 03 – 2847 –</a:t>
                      </a:r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2002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Indonesian Concrete Code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Compressive Strength at :</a:t>
                      </a:r>
                    </a:p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28 days : 500 </a:t>
                      </a:r>
                      <a:r>
                        <a:rPr lang="en-US" sz="900" b="1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kgf</a:t>
                      </a:r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/cm2 (cube)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832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PC Wire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JIS G 3536 – 1999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Uncoated Stress – Relieved </a:t>
                      </a:r>
                      <a:r>
                        <a:rPr lang="en-US" sz="900" b="1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Stell</a:t>
                      </a:r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Wire</a:t>
                      </a:r>
                    </a:p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And Strand for </a:t>
                      </a:r>
                      <a:r>
                        <a:rPr lang="en-US" sz="900" b="1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Prestressed</a:t>
                      </a:r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Concrete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SWPD 1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2864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Steel </a:t>
                      </a:r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Bar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r>
                        <a:rPr lang="en-US" sz="900" b="1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SNI 07-2052-2002</a:t>
                      </a:r>
                      <a:endParaRPr lang="en-US" sz="900" b="1" dirty="0" smtClean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Deformed Steel Bars for  anchor joint plate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BJTP 24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28645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Joint Plate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JIS G 3101 – 2004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Rolled Steel</a:t>
                      </a:r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for General Structure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SS - 400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40206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Welding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ANSI / AWS D1.1 – 1990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Structural Welding</a:t>
                      </a:r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Code Steel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AWS A S.</a:t>
                      </a:r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1 / E 6013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NIKKO STEEL RB 26 / 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RD 260, LION 26</a:t>
                      </a:r>
                    </a:p>
                    <a:p>
                      <a:pPr algn="l"/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Or equivalent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9" marB="45729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685926" y="228600"/>
            <a:ext cx="1285875" cy="2857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8900000" scaled="1"/>
            <a:tileRect/>
          </a:gradFill>
          <a:ln cmpd="thinThick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1200" b="1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onstantia" pitchFamily="18" charset="0"/>
                <a:ea typeface="+mj-ea"/>
                <a:cs typeface="+mj-cs"/>
              </a:rPr>
              <a:t>SHEET PILE</a:t>
            </a:r>
          </a:p>
        </p:txBody>
      </p:sp>
      <p:pic>
        <p:nvPicPr>
          <p:cNvPr id="27704" name="Picture 18" descr="Sheet Pil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364" y="579438"/>
            <a:ext cx="7407275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1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716338"/>
            <a:ext cx="4114800" cy="308451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D:\My Documents\Interbat\DSCN6346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9038" y="15876"/>
            <a:ext cx="4297362" cy="364172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562601" y="76200"/>
            <a:ext cx="5394325" cy="6675438"/>
            <a:chOff x="4495800" y="0"/>
            <a:chExt cx="5410200" cy="6858000"/>
          </a:xfrm>
        </p:grpSpPr>
        <p:pic>
          <p:nvPicPr>
            <p:cNvPr id="18437" name="Picture 611" descr="DSCN634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95800" y="0"/>
              <a:ext cx="5410200" cy="6858000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8458716" y="5943056"/>
              <a:ext cx="1218011" cy="38163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747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143000" y="6143626"/>
            <a:ext cx="9906000" cy="714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8" name="Parallelogram 37"/>
          <p:cNvSpPr/>
          <p:nvPr/>
        </p:nvSpPr>
        <p:spPr>
          <a:xfrm>
            <a:off x="1143000" y="6000750"/>
            <a:ext cx="1595438" cy="857250"/>
          </a:xfrm>
          <a:prstGeom prst="parallelogram">
            <a:avLst>
              <a:gd name="adj" fmla="val 4232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4" name="Rectangle 23"/>
          <p:cNvSpPr/>
          <p:nvPr/>
        </p:nvSpPr>
        <p:spPr>
          <a:xfrm>
            <a:off x="1143000" y="0"/>
            <a:ext cx="9906000" cy="25717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3" name="Parallelogram 22"/>
          <p:cNvSpPr/>
          <p:nvPr/>
        </p:nvSpPr>
        <p:spPr>
          <a:xfrm>
            <a:off x="8667750" y="1"/>
            <a:ext cx="2071688" cy="1571625"/>
          </a:xfrm>
          <a:prstGeom prst="parallelogram">
            <a:avLst>
              <a:gd name="adj" fmla="val 4232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cxnSp>
        <p:nvCxnSpPr>
          <p:cNvPr id="12" name="Straight Connector 11"/>
          <p:cNvCxnSpPr>
            <a:stCxn id="23" idx="1"/>
          </p:cNvCxnSpPr>
          <p:nvPr/>
        </p:nvCxnSpPr>
        <p:spPr>
          <a:xfrm rot="16200000" flipH="1" flipV="1">
            <a:off x="5672931" y="1708944"/>
            <a:ext cx="6072188" cy="2654300"/>
          </a:xfrm>
          <a:prstGeom prst="line">
            <a:avLst/>
          </a:prstGeom>
          <a:ln>
            <a:solidFill>
              <a:srgbClr val="FFCC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345282" y="3036094"/>
            <a:ext cx="5286375" cy="2357438"/>
          </a:xfrm>
          <a:prstGeom prst="line">
            <a:avLst/>
          </a:prstGeom>
          <a:ln>
            <a:solidFill>
              <a:srgbClr val="FFCC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43000" y="609600"/>
            <a:ext cx="9906000" cy="53911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52" name="Rectangle 51"/>
          <p:cNvSpPr/>
          <p:nvPr/>
        </p:nvSpPr>
        <p:spPr>
          <a:xfrm>
            <a:off x="1219201" y="685800"/>
            <a:ext cx="9737725" cy="5189538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01" name="Action Button: Back or Previous 200">
            <a:hlinkClick r:id="rId3" action="ppaction://hlinksldjump" highlightClick="1"/>
          </p:cNvPr>
          <p:cNvSpPr/>
          <p:nvPr/>
        </p:nvSpPr>
        <p:spPr>
          <a:xfrm>
            <a:off x="1452564" y="214313"/>
            <a:ext cx="357187" cy="285750"/>
          </a:xfrm>
          <a:prstGeom prst="actionButtonBackPreviou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03" name="Rounded Rectangle 202"/>
          <p:cNvSpPr/>
          <p:nvPr/>
        </p:nvSpPr>
        <p:spPr bwMode="auto">
          <a:xfrm>
            <a:off x="1909764" y="209550"/>
            <a:ext cx="820737" cy="285750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700" b="1">
              <a:cs typeface="Calibri" pitchFamily="34" charset="0"/>
            </a:endParaRPr>
          </a:p>
        </p:txBody>
      </p:sp>
      <p:sp>
        <p:nvSpPr>
          <p:cNvPr id="18444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9906000" cy="731838"/>
          </a:xfrm>
        </p:spPr>
        <p:txBody>
          <a:bodyPr/>
          <a:lstStyle/>
          <a:p>
            <a:r>
              <a:rPr lang="en-US" altLang="en-US" sz="3000" b="1" i="1">
                <a:latin typeface="Impact" panose="020B0806030902050204" pitchFamily="34" charset="0"/>
              </a:rPr>
              <a:t>DINDING  PRECAST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1752600"/>
            <a:ext cx="4114800" cy="30861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1143000"/>
            <a:ext cx="3200400" cy="42672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772317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81847" y="2970362"/>
            <a:ext cx="194937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 smtClean="0">
                <a:solidFill>
                  <a:srgbClr val="0070C0"/>
                </a:solidFill>
              </a:rPr>
              <a:t>PT. VUB BUSINESS</a:t>
            </a:r>
          </a:p>
          <a:p>
            <a:pPr algn="ctr"/>
            <a:r>
              <a:rPr lang="id-ID" b="1" i="1" dirty="0" smtClean="0"/>
              <a:t>Bisnis PT.VUB</a:t>
            </a:r>
            <a:endParaRPr lang="id-ID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21116" y="1462036"/>
            <a:ext cx="172077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>
                <a:solidFill>
                  <a:srgbClr val="0070C0"/>
                </a:solidFill>
              </a:rPr>
              <a:t>CORE BUSINESS</a:t>
            </a:r>
          </a:p>
          <a:p>
            <a:pPr algn="ctr"/>
            <a:r>
              <a:rPr lang="id-ID" b="1" i="1" dirty="0"/>
              <a:t>Bisnis Utama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6177" y="5578703"/>
            <a:ext cx="383008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>
                <a:solidFill>
                  <a:srgbClr val="0070C0"/>
                </a:solidFill>
              </a:rPr>
              <a:t>CONSTRUCTION JOBS &amp; RENT SERVICE</a:t>
            </a:r>
          </a:p>
          <a:p>
            <a:pPr algn="ctr"/>
            <a:r>
              <a:rPr lang="id-ID" b="1" i="1" dirty="0"/>
              <a:t>Jasa Konstruksi dan Jasa Sewa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21116" y="4739778"/>
            <a:ext cx="2492165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>
                <a:solidFill>
                  <a:srgbClr val="0070C0"/>
                </a:solidFill>
              </a:rPr>
              <a:t>SUPPORTING BUSINESS</a:t>
            </a:r>
          </a:p>
          <a:p>
            <a:pPr algn="ctr"/>
            <a:r>
              <a:rPr lang="id-ID" b="1" i="1" dirty="0"/>
              <a:t>Bisnis Penunjang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6176" y="3636571"/>
            <a:ext cx="3830081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>
                <a:solidFill>
                  <a:srgbClr val="0070C0"/>
                </a:solidFill>
              </a:rPr>
              <a:t>QUARRY INDUSTRY FOR CONCRETE</a:t>
            </a:r>
          </a:p>
          <a:p>
            <a:pPr algn="ctr"/>
            <a:r>
              <a:rPr lang="id-ID" b="1" i="1" dirty="0"/>
              <a:t>Industri Pertambangan Bahan Baku Beton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09793" y="338990"/>
            <a:ext cx="283275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>
                <a:solidFill>
                  <a:srgbClr val="0070C0"/>
                </a:solidFill>
              </a:rPr>
              <a:t>READY MIXED CONCRETE</a:t>
            </a:r>
          </a:p>
          <a:p>
            <a:pPr algn="ctr"/>
            <a:r>
              <a:rPr lang="id-ID" b="1" i="1" dirty="0"/>
              <a:t>Beton Siap Pakai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56176" y="2617769"/>
            <a:ext cx="2492165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>
                <a:solidFill>
                  <a:srgbClr val="0070C0"/>
                </a:solidFill>
              </a:rPr>
              <a:t>CONCRETE MASONRY</a:t>
            </a:r>
          </a:p>
          <a:p>
            <a:pPr algn="ctr"/>
            <a:r>
              <a:rPr lang="id-ID" b="1" i="1" dirty="0"/>
              <a:t>Produk Masonry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09793" y="1462037"/>
            <a:ext cx="2492165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>
                <a:solidFill>
                  <a:srgbClr val="0070C0"/>
                </a:solidFill>
              </a:rPr>
              <a:t>PRECAST CONCRETE</a:t>
            </a:r>
          </a:p>
          <a:p>
            <a:pPr algn="ctr"/>
            <a:r>
              <a:rPr lang="id-ID" b="1" i="1" dirty="0"/>
              <a:t>Beton Pracetak</a:t>
            </a:r>
          </a:p>
        </p:txBody>
      </p:sp>
      <p:cxnSp>
        <p:nvCxnSpPr>
          <p:cNvPr id="22" name="Elbow Connector 21"/>
          <p:cNvCxnSpPr>
            <a:stCxn id="11" idx="3"/>
            <a:endCxn id="12" idx="1"/>
          </p:cNvCxnSpPr>
          <p:nvPr/>
        </p:nvCxnSpPr>
        <p:spPr>
          <a:xfrm flipV="1">
            <a:off x="2531224" y="1785202"/>
            <a:ext cx="1289892" cy="1508326"/>
          </a:xfrm>
          <a:prstGeom prst="bentConnector3">
            <a:avLst/>
          </a:prstGeom>
          <a:ln w="50800" cmpd="dbl">
            <a:solidFill>
              <a:schemeClr val="bg1">
                <a:lumMod val="50000"/>
              </a:schemeClr>
            </a:solidFill>
            <a:headEnd w="med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1" idx="3"/>
            <a:endCxn id="14" idx="1"/>
          </p:cNvCxnSpPr>
          <p:nvPr/>
        </p:nvCxnSpPr>
        <p:spPr>
          <a:xfrm>
            <a:off x="2531224" y="3293528"/>
            <a:ext cx="1289892" cy="1769416"/>
          </a:xfrm>
          <a:prstGeom prst="bentConnector3">
            <a:avLst/>
          </a:prstGeom>
          <a:ln w="50800" cmpd="dbl">
            <a:solidFill>
              <a:schemeClr val="bg1">
                <a:lumMod val="50000"/>
              </a:schemeClr>
            </a:solidFill>
            <a:headEnd w="med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2" idx="3"/>
            <a:endCxn id="16" idx="1"/>
          </p:cNvCxnSpPr>
          <p:nvPr/>
        </p:nvCxnSpPr>
        <p:spPr>
          <a:xfrm flipV="1">
            <a:off x="5541893" y="662156"/>
            <a:ext cx="1967900" cy="1123046"/>
          </a:xfrm>
          <a:prstGeom prst="bentConnector3">
            <a:avLst>
              <a:gd name="adj1" fmla="val 50000"/>
            </a:avLst>
          </a:prstGeom>
          <a:ln w="50800" cmpd="dbl">
            <a:solidFill>
              <a:schemeClr val="bg1">
                <a:lumMod val="50000"/>
              </a:schemeClr>
            </a:solidFill>
            <a:headEnd w="med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3"/>
            <a:endCxn id="18" idx="1"/>
          </p:cNvCxnSpPr>
          <p:nvPr/>
        </p:nvCxnSpPr>
        <p:spPr>
          <a:xfrm>
            <a:off x="5541893" y="1785202"/>
            <a:ext cx="1967900" cy="1"/>
          </a:xfrm>
          <a:prstGeom prst="bentConnector3">
            <a:avLst>
              <a:gd name="adj1" fmla="val 50000"/>
            </a:avLst>
          </a:prstGeom>
          <a:ln w="50800" cmpd="dbl">
            <a:solidFill>
              <a:schemeClr val="bg1">
                <a:lumMod val="50000"/>
              </a:schemeClr>
            </a:solidFill>
            <a:headEnd w="med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2" idx="3"/>
            <a:endCxn id="17" idx="1"/>
          </p:cNvCxnSpPr>
          <p:nvPr/>
        </p:nvCxnSpPr>
        <p:spPr>
          <a:xfrm>
            <a:off x="5541893" y="1785202"/>
            <a:ext cx="2014283" cy="1155733"/>
          </a:xfrm>
          <a:prstGeom prst="bentConnector3">
            <a:avLst>
              <a:gd name="adj1" fmla="val 48789"/>
            </a:avLst>
          </a:prstGeom>
          <a:ln w="50800" cmpd="dbl">
            <a:solidFill>
              <a:schemeClr val="bg1">
                <a:lumMod val="50000"/>
              </a:schemeClr>
            </a:solidFill>
            <a:headEnd w="med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4" idx="3"/>
            <a:endCxn id="15" idx="1"/>
          </p:cNvCxnSpPr>
          <p:nvPr/>
        </p:nvCxnSpPr>
        <p:spPr>
          <a:xfrm flipV="1">
            <a:off x="6313281" y="4098236"/>
            <a:ext cx="1242895" cy="964708"/>
          </a:xfrm>
          <a:prstGeom prst="bentConnector3">
            <a:avLst>
              <a:gd name="adj1" fmla="val 50000"/>
            </a:avLst>
          </a:prstGeom>
          <a:ln w="50800" cmpd="dbl">
            <a:solidFill>
              <a:schemeClr val="bg1">
                <a:lumMod val="50000"/>
              </a:schemeClr>
            </a:solidFill>
            <a:headEnd w="med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13" idx="1"/>
          </p:cNvCxnSpPr>
          <p:nvPr/>
        </p:nvCxnSpPr>
        <p:spPr>
          <a:xfrm>
            <a:off x="6298569" y="5042255"/>
            <a:ext cx="1257608" cy="859614"/>
          </a:xfrm>
          <a:prstGeom prst="bentConnector3">
            <a:avLst>
              <a:gd name="adj1" fmla="val 50000"/>
            </a:avLst>
          </a:prstGeom>
          <a:ln w="50800" cmpd="dbl">
            <a:solidFill>
              <a:schemeClr val="bg1">
                <a:lumMod val="50000"/>
              </a:schemeClr>
            </a:solidFill>
            <a:headEnd w="med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4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2550" y="5768975"/>
            <a:ext cx="9163050" cy="738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Keterangan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Mutu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Beton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Karakteristik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minimum K-350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Mutu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Baja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Tulangan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U-24, U-40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U-50 (JIS A5305 ; JIS 5345)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71600" y="328614"/>
            <a:ext cx="2438400" cy="35718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8900000" scaled="1"/>
            <a:tileRect/>
          </a:gradFill>
          <a:ln cmpd="thinThick">
            <a:noFill/>
          </a:ln>
        </p:spPr>
        <p:txBody>
          <a:bodyPr anchor="b"/>
          <a:lstStyle/>
          <a:p>
            <a:pPr algn="ctr">
              <a:defRPr/>
            </a:pPr>
            <a:r>
              <a:rPr lang="en-US" sz="1400" b="1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onstantia" pitchFamily="18" charset="0"/>
                <a:ea typeface="+mj-ea"/>
                <a:cs typeface="+mj-cs"/>
              </a:rPr>
              <a:t>DINDING PRECAST</a:t>
            </a: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781801" y="1295400"/>
            <a:ext cx="4067175" cy="3657600"/>
            <a:chOff x="5638800" y="1143000"/>
            <a:chExt cx="4067175" cy="3657600"/>
          </a:xfrm>
        </p:grpSpPr>
        <p:pic>
          <p:nvPicPr>
            <p:cNvPr id="19462" name="Picture 2" descr="D:\DATA\Kantor\Perhitungan (Calculation)\2016\12. Desember\10. Presentasi JKT\11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143000"/>
              <a:ext cx="4067175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6248400" y="4114800"/>
              <a:ext cx="457200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086600" y="3886200"/>
              <a:ext cx="182563" cy="152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42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143000" y="6143626"/>
            <a:ext cx="9906000" cy="714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8" name="Parallelogram 37"/>
          <p:cNvSpPr/>
          <p:nvPr/>
        </p:nvSpPr>
        <p:spPr>
          <a:xfrm>
            <a:off x="1143000" y="6000750"/>
            <a:ext cx="1595438" cy="857250"/>
          </a:xfrm>
          <a:prstGeom prst="parallelogram">
            <a:avLst>
              <a:gd name="adj" fmla="val 4232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4" name="Rectangle 23"/>
          <p:cNvSpPr/>
          <p:nvPr/>
        </p:nvSpPr>
        <p:spPr>
          <a:xfrm>
            <a:off x="1143000" y="0"/>
            <a:ext cx="9906000" cy="25717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3" name="Parallelogram 22"/>
          <p:cNvSpPr/>
          <p:nvPr/>
        </p:nvSpPr>
        <p:spPr>
          <a:xfrm>
            <a:off x="8667750" y="1"/>
            <a:ext cx="2071688" cy="1571625"/>
          </a:xfrm>
          <a:prstGeom prst="parallelogram">
            <a:avLst>
              <a:gd name="adj" fmla="val 4232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cxnSp>
        <p:nvCxnSpPr>
          <p:cNvPr id="12" name="Straight Connector 11"/>
          <p:cNvCxnSpPr>
            <a:stCxn id="23" idx="1"/>
          </p:cNvCxnSpPr>
          <p:nvPr/>
        </p:nvCxnSpPr>
        <p:spPr>
          <a:xfrm rot="16200000" flipH="1" flipV="1">
            <a:off x="5672931" y="1708944"/>
            <a:ext cx="6072188" cy="2654300"/>
          </a:xfrm>
          <a:prstGeom prst="line">
            <a:avLst/>
          </a:prstGeom>
          <a:ln>
            <a:solidFill>
              <a:srgbClr val="FFCC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345282" y="3036094"/>
            <a:ext cx="5286375" cy="2357438"/>
          </a:xfrm>
          <a:prstGeom prst="line">
            <a:avLst/>
          </a:prstGeom>
          <a:ln>
            <a:solidFill>
              <a:srgbClr val="FFCC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43000" y="609600"/>
            <a:ext cx="9906000" cy="53911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52" name="Rectangle 51"/>
          <p:cNvSpPr/>
          <p:nvPr/>
        </p:nvSpPr>
        <p:spPr>
          <a:xfrm>
            <a:off x="1223964" y="719139"/>
            <a:ext cx="9737725" cy="518953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01" name="Action Button: Back or Previous 200">
            <a:hlinkClick r:id="rId3" action="ppaction://hlinksldjump" highlightClick="1"/>
          </p:cNvPr>
          <p:cNvSpPr/>
          <p:nvPr/>
        </p:nvSpPr>
        <p:spPr>
          <a:xfrm>
            <a:off x="1452564" y="214313"/>
            <a:ext cx="357187" cy="285750"/>
          </a:xfrm>
          <a:prstGeom prst="actionButtonBackPreviou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03" name="Rounded Rectangle 202"/>
          <p:cNvSpPr/>
          <p:nvPr/>
        </p:nvSpPr>
        <p:spPr bwMode="auto">
          <a:xfrm>
            <a:off x="1909764" y="209550"/>
            <a:ext cx="820737" cy="285750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700" b="1">
              <a:cs typeface="Calibri" pitchFamily="34" charset="0"/>
            </a:endParaRPr>
          </a:p>
        </p:txBody>
      </p:sp>
      <p:pic>
        <p:nvPicPr>
          <p:cNvPr id="19" name="Picture 748" descr="IMG_113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838200"/>
            <a:ext cx="3200400" cy="24384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4" descr="17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0" y="838200"/>
            <a:ext cx="3200400" cy="24384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747" descr="IMG_113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5800" y="3352800"/>
            <a:ext cx="3200400" cy="24384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519" name="Title 1"/>
          <p:cNvSpPr>
            <a:spLocks noGrp="1"/>
          </p:cNvSpPr>
          <p:nvPr>
            <p:ph type="title"/>
          </p:nvPr>
        </p:nvSpPr>
        <p:spPr>
          <a:xfrm>
            <a:off x="2730500" y="0"/>
            <a:ext cx="8318499" cy="642939"/>
          </a:xfrm>
        </p:spPr>
        <p:txBody>
          <a:bodyPr/>
          <a:lstStyle/>
          <a:p>
            <a:r>
              <a:rPr lang="en-US" altLang="en-US" sz="3000" b="1" i="1" dirty="0">
                <a:latin typeface="Impact" panose="020B0806030902050204" pitchFamily="34" charset="0"/>
              </a:rPr>
              <a:t>PAGAR  PRECAST</a:t>
            </a:r>
          </a:p>
        </p:txBody>
      </p:sp>
    </p:spTree>
    <p:extLst>
      <p:ext uri="{BB962C8B-B14F-4D97-AF65-F5344CB8AC3E}">
        <p14:creationId xmlns:p14="http://schemas.microsoft.com/office/powerpoint/2010/main" val="3596015452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15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471489"/>
            <a:ext cx="77724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52550" y="5768975"/>
            <a:ext cx="9163050" cy="738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Keterangan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Mutu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Beton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Karakteristik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minimum K-225</a:t>
            </a:r>
          </a:p>
          <a:p>
            <a:pPr marL="228600" indent="-228600">
              <a:buFontTx/>
              <a:buAutoNum type="arabicPeriod"/>
              <a:defRPr/>
            </a:pP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Mutu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Baja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Tulangan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U-24, U-40 </a:t>
            </a:r>
            <a:r>
              <a:rPr lang="en-US" sz="1400" b="1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U-50 (JIS A5305 ; JIS 5345)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95400" y="228600"/>
            <a:ext cx="2438400" cy="35718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8900000" scaled="1"/>
            <a:tileRect/>
          </a:gradFill>
          <a:ln cmpd="thinThick">
            <a:noFill/>
          </a:ln>
        </p:spPr>
        <p:txBody>
          <a:bodyPr anchor="b"/>
          <a:lstStyle/>
          <a:p>
            <a:pPr>
              <a:defRPr/>
            </a:pPr>
            <a:r>
              <a:rPr lang="en-US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onstantia" pitchFamily="18" charset="0"/>
                <a:ea typeface="+mj-ea"/>
                <a:cs typeface="+mj-cs"/>
              </a:rPr>
              <a:t>PAGAR PRECAST</a:t>
            </a:r>
          </a:p>
        </p:txBody>
      </p:sp>
    </p:spTree>
    <p:extLst>
      <p:ext uri="{BB962C8B-B14F-4D97-AF65-F5344CB8AC3E}">
        <p14:creationId xmlns:p14="http://schemas.microsoft.com/office/powerpoint/2010/main" val="33769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941" y="404668"/>
            <a:ext cx="3200583" cy="257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500" y="404668"/>
            <a:ext cx="3222084" cy="266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8" descr="dataPro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61" y="3334654"/>
            <a:ext cx="3589315" cy="276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0" descr="dataProfile (8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00" y="3334654"/>
            <a:ext cx="3575953" cy="276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1" descr="IMG_005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377" y="3151297"/>
            <a:ext cx="3307147" cy="247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10842" y="318150"/>
            <a:ext cx="7920037" cy="26956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b="1" dirty="0" smtClean="0"/>
              <a:t>Precast </a:t>
            </a:r>
            <a:r>
              <a:rPr lang="en-US" b="1" dirty="0" err="1"/>
              <a:t>kusus</a:t>
            </a:r>
            <a:r>
              <a:rPr lang="en-US" b="1" dirty="0"/>
              <a:t> </a:t>
            </a:r>
            <a:r>
              <a:rPr lang="en-US" b="1" dirty="0" err="1"/>
              <a:t>sesuai</a:t>
            </a:r>
            <a:r>
              <a:rPr lang="en-US" b="1" dirty="0"/>
              <a:t> </a:t>
            </a:r>
            <a:r>
              <a:rPr lang="en-US" b="1" dirty="0" err="1"/>
              <a:t>pesanan</a:t>
            </a:r>
            <a:endParaRPr lang="en-US" b="1" dirty="0"/>
          </a:p>
        </p:txBody>
      </p:sp>
      <p:sp>
        <p:nvSpPr>
          <p:cNvPr id="9" name="Text Box 72"/>
          <p:cNvSpPr txBox="1">
            <a:spLocks noChangeArrowheads="1"/>
          </p:cNvSpPr>
          <p:nvPr/>
        </p:nvSpPr>
        <p:spPr bwMode="auto">
          <a:xfrm>
            <a:off x="958504" y="678513"/>
            <a:ext cx="1922463" cy="26956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Tetra pot</a:t>
            </a:r>
          </a:p>
        </p:txBody>
      </p:sp>
      <p:sp>
        <p:nvSpPr>
          <p:cNvPr id="10" name="Text Box 73"/>
          <p:cNvSpPr txBox="1">
            <a:spLocks noChangeArrowheads="1"/>
          </p:cNvSpPr>
          <p:nvPr/>
        </p:nvSpPr>
        <p:spPr bwMode="auto">
          <a:xfrm>
            <a:off x="972792" y="972200"/>
            <a:ext cx="7920037" cy="26956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Clump Weight</a:t>
            </a:r>
          </a:p>
        </p:txBody>
      </p:sp>
      <p:sp>
        <p:nvSpPr>
          <p:cNvPr id="11" name="Text Box 74"/>
          <p:cNvSpPr txBox="1">
            <a:spLocks noChangeArrowheads="1"/>
          </p:cNvSpPr>
          <p:nvPr/>
        </p:nvSpPr>
        <p:spPr bwMode="auto">
          <a:xfrm>
            <a:off x="972792" y="1254775"/>
            <a:ext cx="7920037" cy="26956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Under water sill</a:t>
            </a:r>
          </a:p>
        </p:txBody>
      </p:sp>
      <p:sp>
        <p:nvSpPr>
          <p:cNvPr id="12" name="Text Box 77"/>
          <p:cNvSpPr txBox="1">
            <a:spLocks noChangeArrowheads="1"/>
          </p:cNvSpPr>
          <p:nvPr/>
        </p:nvSpPr>
        <p:spPr bwMode="auto">
          <a:xfrm>
            <a:off x="972792" y="1521475"/>
            <a:ext cx="7920037" cy="26956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Sleeper ( </a:t>
            </a:r>
            <a:r>
              <a:rPr lang="en-US" b="1" dirty="0" err="1"/>
              <a:t>Bantalan</a:t>
            </a:r>
            <a:r>
              <a:rPr lang="en-US" b="1" dirty="0"/>
              <a:t> </a:t>
            </a:r>
            <a:r>
              <a:rPr lang="en-US" b="1" dirty="0" err="1"/>
              <a:t>Kereta</a:t>
            </a:r>
            <a:r>
              <a:rPr lang="en-US" b="1" dirty="0"/>
              <a:t> </a:t>
            </a:r>
            <a:r>
              <a:rPr lang="en-US" b="1" dirty="0" err="1"/>
              <a:t>Api</a:t>
            </a:r>
            <a:endParaRPr lang="en-US" b="1" dirty="0"/>
          </a:p>
        </p:txBody>
      </p:sp>
      <p:sp>
        <p:nvSpPr>
          <p:cNvPr id="13" name="Text Box 79"/>
          <p:cNvSpPr txBox="1">
            <a:spLocks noChangeArrowheads="1"/>
          </p:cNvSpPr>
          <p:nvPr/>
        </p:nvSpPr>
        <p:spPr bwMode="auto">
          <a:xfrm>
            <a:off x="972792" y="1922955"/>
            <a:ext cx="1922462" cy="26956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6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Girder</a:t>
            </a:r>
          </a:p>
        </p:txBody>
      </p:sp>
    </p:spTree>
    <p:extLst>
      <p:ext uri="{BB962C8B-B14F-4D97-AF65-F5344CB8AC3E}">
        <p14:creationId xmlns:p14="http://schemas.microsoft.com/office/powerpoint/2010/main" val="39370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0155" y="500211"/>
            <a:ext cx="296744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2400" b="1" u="sng" dirty="0">
                <a:solidFill>
                  <a:srgbClr val="0070C0"/>
                </a:solidFill>
              </a:rPr>
              <a:t>CONCRETE MASONRY</a:t>
            </a:r>
          </a:p>
          <a:p>
            <a:pPr algn="ctr"/>
            <a:r>
              <a:rPr lang="id-ID" sz="2400" b="1" i="1" dirty="0"/>
              <a:t>Produk Masonry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19741" y="1464172"/>
            <a:ext cx="2181382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1600" b="1" u="sng" dirty="0" smtClean="0">
                <a:solidFill>
                  <a:srgbClr val="0070C0"/>
                </a:solidFill>
              </a:rPr>
              <a:t>ROOF TILE</a:t>
            </a:r>
            <a:endParaRPr lang="id-ID" sz="1600" b="1" u="sng" dirty="0">
              <a:solidFill>
                <a:srgbClr val="0070C0"/>
              </a:solidFill>
            </a:endParaRPr>
          </a:p>
          <a:p>
            <a:pPr algn="ctr"/>
            <a:r>
              <a:rPr lang="id-ID" sz="1600" b="1" i="1" dirty="0" smtClean="0"/>
              <a:t>Genteng Beton</a:t>
            </a:r>
            <a:endParaRPr lang="id-ID" sz="16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23" y="2401791"/>
            <a:ext cx="2209245" cy="1460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4063" y="3892552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/>
              <a:t>ROYAL</a:t>
            </a:r>
            <a:endParaRPr lang="id-ID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05" y="4261883"/>
            <a:ext cx="2375540" cy="1350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721" y="5626905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/>
              <a:t>NUSANTARA</a:t>
            </a:r>
            <a:endParaRPr lang="id-ID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847" y="2401792"/>
            <a:ext cx="2780952" cy="1490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9911" y="3822448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/>
              <a:t>ALABAMA</a:t>
            </a:r>
            <a:endParaRPr lang="id-ID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474" y="4232870"/>
            <a:ext cx="2584389" cy="1381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61593" y="5594821"/>
            <a:ext cx="149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/>
              <a:t>FLAT</a:t>
            </a:r>
            <a:endParaRPr lang="id-ID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036054"/>
              </p:ext>
            </p:extLst>
          </p:nvPr>
        </p:nvGraphicFramePr>
        <p:xfrm>
          <a:off x="5938670" y="2374648"/>
          <a:ext cx="6060824" cy="2774866"/>
        </p:xfrm>
        <a:graphic>
          <a:graphicData uri="http://schemas.openxmlformats.org/drawingml/2006/table">
            <a:tbl>
              <a:tblPr/>
              <a:tblGrid>
                <a:gridCol w="1208481"/>
                <a:gridCol w="707403"/>
                <a:gridCol w="707403"/>
                <a:gridCol w="707403"/>
                <a:gridCol w="1016892"/>
                <a:gridCol w="1005839"/>
                <a:gridCol w="707403"/>
              </a:tblGrid>
              <a:tr h="3651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GENTENG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DIMENSI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JARAK RENG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JUMLAH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36511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 CM 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 CM 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TIAP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6511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efektif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19881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ALABAMA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81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NUSANTARA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81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881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39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1" y="744797"/>
            <a:ext cx="5730737" cy="45663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187774" y="744797"/>
            <a:ext cx="5731510" cy="45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7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82" y="270550"/>
            <a:ext cx="4659245" cy="62420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28" y="270550"/>
            <a:ext cx="5793572" cy="62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D1AE3FB-4EB9-4FE6-8E65-B5FAA422F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Info</a:t>
            </a:r>
            <a:r>
              <a:rPr lang="id-ID" sz="4000" dirty="0" smtClean="0"/>
              <a:t> </a:t>
            </a:r>
            <a:r>
              <a:rPr lang="id-ID" sz="4000" dirty="0" smtClean="0"/>
              <a:t>Produk</a:t>
            </a:r>
            <a:r>
              <a:rPr lang="en-US" sz="4000" dirty="0" smtClean="0"/>
              <a:t> </a:t>
            </a:r>
            <a:r>
              <a:rPr lang="en-US" sz="4000" dirty="0" err="1" smtClean="0"/>
              <a:t>Baru</a:t>
            </a:r>
            <a:r>
              <a:rPr lang="en-US" sz="4000" dirty="0" smtClean="0"/>
              <a:t> </a:t>
            </a:r>
            <a:r>
              <a:rPr lang="id-ID" sz="4000" dirty="0" smtClean="0">
                <a:solidFill>
                  <a:schemeClr val="accent1"/>
                </a:solidFill>
              </a:rPr>
              <a:t>Beton Masonry</a:t>
            </a:r>
            <a:endParaRPr lang="en-US" sz="4000" dirty="0">
              <a:solidFill>
                <a:schemeClr val="accent1"/>
              </a:solidFill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B061D21F-9629-4ADA-80D5-2BBC6BC6F730}"/>
              </a:ext>
            </a:extLst>
          </p:cNvPr>
          <p:cNvGrpSpPr/>
          <p:nvPr/>
        </p:nvGrpSpPr>
        <p:grpSpPr>
          <a:xfrm>
            <a:off x="0" y="2217978"/>
            <a:ext cx="5244471" cy="1355815"/>
            <a:chOff x="572117" y="2163196"/>
            <a:chExt cx="2436534" cy="1355815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xmlns="" id="{17401DE0-40BD-4614-A263-9ADE9DEC6795}"/>
                </a:ext>
              </a:extLst>
            </p:cNvPr>
            <p:cNvSpPr txBox="1"/>
            <p:nvPr/>
          </p:nvSpPr>
          <p:spPr>
            <a:xfrm>
              <a:off x="572117" y="2163196"/>
              <a:ext cx="2436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Paving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13CBDF3A-B41F-495E-BAF8-C21A5D328D71}"/>
                </a:ext>
              </a:extLst>
            </p:cNvPr>
            <p:cNvSpPr txBox="1"/>
            <p:nvPr/>
          </p:nvSpPr>
          <p:spPr>
            <a:xfrm>
              <a:off x="572118" y="2564904"/>
              <a:ext cx="24365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Paving dapat digunakan untuk Ruang Terbuka Hijau (RTH), Lahan Parkir,dll. Seperti yang sudah diterapkan di Candi Borobudur, Desa Wisata di Bali,Universitas Internasional Semen Indonesia 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094FA005-F659-4439-86D7-AD4254AADB2B}"/>
              </a:ext>
            </a:extLst>
          </p:cNvPr>
          <p:cNvGrpSpPr/>
          <p:nvPr/>
        </p:nvGrpSpPr>
        <p:grpSpPr>
          <a:xfrm>
            <a:off x="818707" y="5092914"/>
            <a:ext cx="3915402" cy="663761"/>
            <a:chOff x="-867415" y="3074722"/>
            <a:chExt cx="3739457" cy="663761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567B23CF-2502-4A74-96C0-3D8BF41C3D1F}"/>
                </a:ext>
              </a:extLst>
            </p:cNvPr>
            <p:cNvSpPr txBox="1"/>
            <p:nvPr/>
          </p:nvSpPr>
          <p:spPr>
            <a:xfrm>
              <a:off x="-867415" y="3074722"/>
              <a:ext cx="3739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Buis Beton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37D502DF-101D-4A39-B2B9-074B6C5EC81C}"/>
                </a:ext>
              </a:extLst>
            </p:cNvPr>
            <p:cNvSpPr txBox="1"/>
            <p:nvPr/>
          </p:nvSpPr>
          <p:spPr>
            <a:xfrm>
              <a:off x="-867415" y="3430706"/>
              <a:ext cx="3739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Buis Beton baik untuk Sumur Resapan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6" name="Parallelogram 30">
            <a:extLst>
              <a:ext uri="{FF2B5EF4-FFF2-40B4-BE49-F238E27FC236}">
                <a16:creationId xmlns:a16="http://schemas.microsoft.com/office/drawing/2014/main" xmlns="" id="{1610F3D4-E951-412F-8172-1E4DC44945DF}"/>
              </a:ext>
            </a:extLst>
          </p:cNvPr>
          <p:cNvSpPr/>
          <p:nvPr/>
        </p:nvSpPr>
        <p:spPr>
          <a:xfrm flipH="1">
            <a:off x="9328986" y="3774975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7" name="Rectangle 130">
            <a:extLst>
              <a:ext uri="{FF2B5EF4-FFF2-40B4-BE49-F238E27FC236}">
                <a16:creationId xmlns:a16="http://schemas.microsoft.com/office/drawing/2014/main" xmlns="" id="{A8369F2E-D029-4AE2-BABA-036B9F9D6BEA}"/>
              </a:ext>
            </a:extLst>
          </p:cNvPr>
          <p:cNvSpPr/>
          <p:nvPr/>
        </p:nvSpPr>
        <p:spPr>
          <a:xfrm>
            <a:off x="8225718" y="3776056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8" name="Rectangle 9">
            <a:extLst>
              <a:ext uri="{FF2B5EF4-FFF2-40B4-BE49-F238E27FC236}">
                <a16:creationId xmlns:a16="http://schemas.microsoft.com/office/drawing/2014/main" xmlns="" id="{50A4A9F1-9E4E-4CF6-9CD7-E796D0F2BDA6}"/>
              </a:ext>
            </a:extLst>
          </p:cNvPr>
          <p:cNvSpPr/>
          <p:nvPr/>
        </p:nvSpPr>
        <p:spPr>
          <a:xfrm>
            <a:off x="8774218" y="317557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9" name="Freeform 18">
            <a:extLst>
              <a:ext uri="{FF2B5EF4-FFF2-40B4-BE49-F238E27FC236}">
                <a16:creationId xmlns:a16="http://schemas.microsoft.com/office/drawing/2014/main" xmlns="" id="{05B9CF57-5C81-440C-9D47-335F5858156A}"/>
              </a:ext>
            </a:extLst>
          </p:cNvPr>
          <p:cNvSpPr/>
          <p:nvPr/>
        </p:nvSpPr>
        <p:spPr>
          <a:xfrm>
            <a:off x="8746390" y="4289982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888" y="3896474"/>
            <a:ext cx="3066716" cy="229707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D5DF2F75-9390-4C46-B7B9-A187F85112AF}"/>
              </a:ext>
            </a:extLst>
          </p:cNvPr>
          <p:cNvGrpSpPr/>
          <p:nvPr/>
        </p:nvGrpSpPr>
        <p:grpSpPr>
          <a:xfrm>
            <a:off x="8232661" y="1002618"/>
            <a:ext cx="3101883" cy="3753120"/>
            <a:chOff x="3320443" y="1419622"/>
            <a:chExt cx="2503114" cy="302864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A42BB081-086F-46C7-8A46-4A78384CC8F4}"/>
                </a:ext>
              </a:extLst>
            </p:cNvPr>
            <p:cNvSpPr/>
            <p:nvPr/>
          </p:nvSpPr>
          <p:spPr>
            <a:xfrm>
              <a:off x="3320443" y="2783320"/>
              <a:ext cx="836239" cy="836239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03AFF38E-31CD-4018-8B64-AE1AB7DC4B93}"/>
                </a:ext>
              </a:extLst>
            </p:cNvPr>
            <p:cNvSpPr/>
            <p:nvPr/>
          </p:nvSpPr>
          <p:spPr>
            <a:xfrm>
              <a:off x="4981714" y="2783320"/>
              <a:ext cx="836239" cy="83623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Rectangle 10">
              <a:extLst>
                <a:ext uri="{FF2B5EF4-FFF2-40B4-BE49-F238E27FC236}">
                  <a16:creationId xmlns:a16="http://schemas.microsoft.com/office/drawing/2014/main" xmlns="" id="{DC053AD7-D966-4F74-A31C-B4DBD38FB8D2}"/>
                </a:ext>
              </a:extLst>
            </p:cNvPr>
            <p:cNvSpPr/>
            <p:nvPr/>
          </p:nvSpPr>
          <p:spPr>
            <a:xfrm>
              <a:off x="3320443" y="3373145"/>
              <a:ext cx="836239" cy="1075117"/>
            </a:xfrm>
            <a:custGeom>
              <a:avLst/>
              <a:gdLst/>
              <a:ahLst/>
              <a:cxnLst/>
              <a:rect l="l" t="t" r="r" b="b"/>
              <a:pathLst>
                <a:path w="1260000" h="1619929">
                  <a:moveTo>
                    <a:pt x="625540" y="0"/>
                  </a:moveTo>
                  <a:cubicBezTo>
                    <a:pt x="705491" y="1786"/>
                    <a:pt x="785914" y="39686"/>
                    <a:pt x="791166" y="110119"/>
                  </a:cubicBezTo>
                  <a:cubicBezTo>
                    <a:pt x="790698" y="195927"/>
                    <a:pt x="715932" y="226813"/>
                    <a:pt x="705484" y="359929"/>
                  </a:cubicBezTo>
                  <a:lnTo>
                    <a:pt x="1260000" y="359929"/>
                  </a:lnTo>
                  <a:lnTo>
                    <a:pt x="1260000" y="1619929"/>
                  </a:lnTo>
                  <a:lnTo>
                    <a:pt x="0" y="1619929"/>
                  </a:lnTo>
                  <a:lnTo>
                    <a:pt x="0" y="359929"/>
                  </a:lnTo>
                  <a:lnTo>
                    <a:pt x="562250" y="359929"/>
                  </a:lnTo>
                  <a:cubicBezTo>
                    <a:pt x="546401" y="236941"/>
                    <a:pt x="478120" y="225931"/>
                    <a:pt x="468836" y="135531"/>
                  </a:cubicBezTo>
                  <a:cubicBezTo>
                    <a:pt x="469431" y="51663"/>
                    <a:pt x="530354" y="6753"/>
                    <a:pt x="625540" y="0"/>
                  </a:cubicBezTo>
                  <a:close/>
                </a:path>
              </a:pathLst>
            </a:custGeom>
            <a:grp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Rectangle 11">
              <a:extLst>
                <a:ext uri="{FF2B5EF4-FFF2-40B4-BE49-F238E27FC236}">
                  <a16:creationId xmlns:a16="http://schemas.microsoft.com/office/drawing/2014/main" xmlns="" id="{CBC52334-FFD4-4497-B646-D1EC301A3B5D}"/>
                </a:ext>
              </a:extLst>
            </p:cNvPr>
            <p:cNvSpPr/>
            <p:nvPr/>
          </p:nvSpPr>
          <p:spPr>
            <a:xfrm>
              <a:off x="4981714" y="3373145"/>
              <a:ext cx="836239" cy="1075117"/>
            </a:xfrm>
            <a:custGeom>
              <a:avLst/>
              <a:gdLst/>
              <a:ahLst/>
              <a:cxnLst/>
              <a:rect l="l" t="t" r="r" b="b"/>
              <a:pathLst>
                <a:path w="1260000" h="1619928">
                  <a:moveTo>
                    <a:pt x="625539" y="0"/>
                  </a:moveTo>
                  <a:cubicBezTo>
                    <a:pt x="705491" y="1786"/>
                    <a:pt x="785913" y="39686"/>
                    <a:pt x="791165" y="110119"/>
                  </a:cubicBezTo>
                  <a:cubicBezTo>
                    <a:pt x="790697" y="195927"/>
                    <a:pt x="715932" y="226813"/>
                    <a:pt x="705483" y="359928"/>
                  </a:cubicBezTo>
                  <a:lnTo>
                    <a:pt x="1260000" y="359928"/>
                  </a:lnTo>
                  <a:lnTo>
                    <a:pt x="1260000" y="1619928"/>
                  </a:lnTo>
                  <a:lnTo>
                    <a:pt x="0" y="1619928"/>
                  </a:lnTo>
                  <a:lnTo>
                    <a:pt x="0" y="359928"/>
                  </a:lnTo>
                  <a:lnTo>
                    <a:pt x="562249" y="359928"/>
                  </a:lnTo>
                  <a:cubicBezTo>
                    <a:pt x="546399" y="236941"/>
                    <a:pt x="478119" y="225931"/>
                    <a:pt x="468835" y="135531"/>
                  </a:cubicBezTo>
                  <a:cubicBezTo>
                    <a:pt x="469430" y="51663"/>
                    <a:pt x="530354" y="6753"/>
                    <a:pt x="625539" y="0"/>
                  </a:cubicBezTo>
                  <a:close/>
                </a:path>
              </a:pathLst>
            </a:custGeom>
            <a:grp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xmlns="" id="{975B9439-FD8E-4690-9434-30E2FE26C346}"/>
                </a:ext>
              </a:extLst>
            </p:cNvPr>
            <p:cNvSpPr/>
            <p:nvPr/>
          </p:nvSpPr>
          <p:spPr>
            <a:xfrm>
              <a:off x="3326046" y="1782475"/>
              <a:ext cx="836239" cy="1243600"/>
            </a:xfrm>
            <a:custGeom>
              <a:avLst/>
              <a:gdLst>
                <a:gd name="connsiteX0" fmla="*/ 690645 w 836239"/>
                <a:gd name="connsiteY0" fmla="*/ 0 h 1077346"/>
                <a:gd name="connsiteX1" fmla="*/ 836239 w 836239"/>
                <a:gd name="connsiteY1" fmla="*/ 0 h 1077346"/>
                <a:gd name="connsiteX2" fmla="*/ 836239 w 836239"/>
                <a:gd name="connsiteY2" fmla="*/ 836239 h 1077346"/>
                <a:gd name="connsiteX3" fmla="*/ 457268 w 836239"/>
                <a:gd name="connsiteY3" fmla="*/ 836239 h 1077346"/>
                <a:gd name="connsiteX4" fmla="*/ 519478 w 836239"/>
                <a:gd name="connsiteY4" fmla="*/ 987397 h 1077346"/>
                <a:gd name="connsiteX5" fmla="*/ 415477 w 836239"/>
                <a:gd name="connsiteY5" fmla="*/ 1077346 h 1077346"/>
                <a:gd name="connsiteX6" fmla="*/ 305554 w 836239"/>
                <a:gd name="connsiteY6" fmla="*/ 1004262 h 1077346"/>
                <a:gd name="connsiteX7" fmla="*/ 362534 w 836239"/>
                <a:gd name="connsiteY7" fmla="*/ 836239 h 1077346"/>
                <a:gd name="connsiteX8" fmla="*/ 0 w 836239"/>
                <a:gd name="connsiteY8" fmla="*/ 836239 h 1077346"/>
                <a:gd name="connsiteX9" fmla="*/ 0 w 836239"/>
                <a:gd name="connsiteY9" fmla="*/ 653014 h 1077346"/>
                <a:gd name="connsiteX10" fmla="*/ 18816 w 836239"/>
                <a:gd name="connsiteY10" fmla="*/ 671829 h 1077346"/>
                <a:gd name="connsiteX11" fmla="*/ 690645 w 836239"/>
                <a:gd name="connsiteY11" fmla="*/ 0 h 1077346"/>
                <a:gd name="connsiteX12" fmla="*/ 0 w 836239"/>
                <a:gd name="connsiteY12" fmla="*/ 0 h 1077346"/>
                <a:gd name="connsiteX13" fmla="*/ 35960 w 836239"/>
                <a:gd name="connsiteY13" fmla="*/ 0 h 1077346"/>
                <a:gd name="connsiteX14" fmla="*/ 0 w 836239"/>
                <a:gd name="connsiteY14" fmla="*/ 35960 h 1077346"/>
                <a:gd name="connsiteX15" fmla="*/ 0 w 836239"/>
                <a:gd name="connsiteY15" fmla="*/ 0 h 1077346"/>
                <a:gd name="connsiteX0" fmla="*/ 690645 w 836239"/>
                <a:gd name="connsiteY0" fmla="*/ 0 h 1077346"/>
                <a:gd name="connsiteX1" fmla="*/ 836239 w 836239"/>
                <a:gd name="connsiteY1" fmla="*/ 0 h 1077346"/>
                <a:gd name="connsiteX2" fmla="*/ 836239 w 836239"/>
                <a:gd name="connsiteY2" fmla="*/ 836239 h 1077346"/>
                <a:gd name="connsiteX3" fmla="*/ 457268 w 836239"/>
                <a:gd name="connsiteY3" fmla="*/ 836239 h 1077346"/>
                <a:gd name="connsiteX4" fmla="*/ 519478 w 836239"/>
                <a:gd name="connsiteY4" fmla="*/ 987397 h 1077346"/>
                <a:gd name="connsiteX5" fmla="*/ 415477 w 836239"/>
                <a:gd name="connsiteY5" fmla="*/ 1077346 h 1077346"/>
                <a:gd name="connsiteX6" fmla="*/ 305554 w 836239"/>
                <a:gd name="connsiteY6" fmla="*/ 1004262 h 1077346"/>
                <a:gd name="connsiteX7" fmla="*/ 362534 w 836239"/>
                <a:gd name="connsiteY7" fmla="*/ 836239 h 1077346"/>
                <a:gd name="connsiteX8" fmla="*/ 0 w 836239"/>
                <a:gd name="connsiteY8" fmla="*/ 836239 h 1077346"/>
                <a:gd name="connsiteX9" fmla="*/ 0 w 836239"/>
                <a:gd name="connsiteY9" fmla="*/ 653014 h 1077346"/>
                <a:gd name="connsiteX10" fmla="*/ 18816 w 836239"/>
                <a:gd name="connsiteY10" fmla="*/ 671829 h 1077346"/>
                <a:gd name="connsiteX11" fmla="*/ 690645 w 836239"/>
                <a:gd name="connsiteY11" fmla="*/ 0 h 1077346"/>
                <a:gd name="connsiteX12" fmla="*/ 0 w 836239"/>
                <a:gd name="connsiteY12" fmla="*/ 0 h 1077346"/>
                <a:gd name="connsiteX13" fmla="*/ 35960 w 836239"/>
                <a:gd name="connsiteY13" fmla="*/ 0 h 1077346"/>
                <a:gd name="connsiteX14" fmla="*/ 0 w 836239"/>
                <a:gd name="connsiteY14" fmla="*/ 35960 h 1077346"/>
                <a:gd name="connsiteX15" fmla="*/ 0 w 836239"/>
                <a:gd name="connsiteY15" fmla="*/ 0 h 1077346"/>
                <a:gd name="connsiteX0" fmla="*/ 690645 w 836239"/>
                <a:gd name="connsiteY0" fmla="*/ 0 h 1077346"/>
                <a:gd name="connsiteX1" fmla="*/ 836239 w 836239"/>
                <a:gd name="connsiteY1" fmla="*/ 0 h 1077346"/>
                <a:gd name="connsiteX2" fmla="*/ 836239 w 836239"/>
                <a:gd name="connsiteY2" fmla="*/ 836239 h 1077346"/>
                <a:gd name="connsiteX3" fmla="*/ 457268 w 836239"/>
                <a:gd name="connsiteY3" fmla="*/ 836239 h 1077346"/>
                <a:gd name="connsiteX4" fmla="*/ 519478 w 836239"/>
                <a:gd name="connsiteY4" fmla="*/ 987397 h 1077346"/>
                <a:gd name="connsiteX5" fmla="*/ 415477 w 836239"/>
                <a:gd name="connsiteY5" fmla="*/ 1077346 h 1077346"/>
                <a:gd name="connsiteX6" fmla="*/ 305554 w 836239"/>
                <a:gd name="connsiteY6" fmla="*/ 1004262 h 1077346"/>
                <a:gd name="connsiteX7" fmla="*/ 362534 w 836239"/>
                <a:gd name="connsiteY7" fmla="*/ 836239 h 1077346"/>
                <a:gd name="connsiteX8" fmla="*/ 0 w 836239"/>
                <a:gd name="connsiteY8" fmla="*/ 836239 h 1077346"/>
                <a:gd name="connsiteX9" fmla="*/ 0 w 836239"/>
                <a:gd name="connsiteY9" fmla="*/ 653014 h 1077346"/>
                <a:gd name="connsiteX10" fmla="*/ 18816 w 836239"/>
                <a:gd name="connsiteY10" fmla="*/ 671829 h 1077346"/>
                <a:gd name="connsiteX11" fmla="*/ 690645 w 836239"/>
                <a:gd name="connsiteY11" fmla="*/ 0 h 1077346"/>
                <a:gd name="connsiteX12" fmla="*/ 0 w 836239"/>
                <a:gd name="connsiteY12" fmla="*/ 0 h 1077346"/>
                <a:gd name="connsiteX13" fmla="*/ 0 w 836239"/>
                <a:gd name="connsiteY13" fmla="*/ 35960 h 1077346"/>
                <a:gd name="connsiteX14" fmla="*/ 0 w 836239"/>
                <a:gd name="connsiteY14" fmla="*/ 0 h 1077346"/>
                <a:gd name="connsiteX0" fmla="*/ 690645 w 836239"/>
                <a:gd name="connsiteY0" fmla="*/ 0 h 1077346"/>
                <a:gd name="connsiteX1" fmla="*/ 836239 w 836239"/>
                <a:gd name="connsiteY1" fmla="*/ 0 h 1077346"/>
                <a:gd name="connsiteX2" fmla="*/ 836239 w 836239"/>
                <a:gd name="connsiteY2" fmla="*/ 836239 h 1077346"/>
                <a:gd name="connsiteX3" fmla="*/ 457268 w 836239"/>
                <a:gd name="connsiteY3" fmla="*/ 836239 h 1077346"/>
                <a:gd name="connsiteX4" fmla="*/ 519478 w 836239"/>
                <a:gd name="connsiteY4" fmla="*/ 987397 h 1077346"/>
                <a:gd name="connsiteX5" fmla="*/ 415477 w 836239"/>
                <a:gd name="connsiteY5" fmla="*/ 1077346 h 1077346"/>
                <a:gd name="connsiteX6" fmla="*/ 305554 w 836239"/>
                <a:gd name="connsiteY6" fmla="*/ 1004262 h 1077346"/>
                <a:gd name="connsiteX7" fmla="*/ 362534 w 836239"/>
                <a:gd name="connsiteY7" fmla="*/ 836239 h 1077346"/>
                <a:gd name="connsiteX8" fmla="*/ 0 w 836239"/>
                <a:gd name="connsiteY8" fmla="*/ 836239 h 1077346"/>
                <a:gd name="connsiteX9" fmla="*/ 0 w 836239"/>
                <a:gd name="connsiteY9" fmla="*/ 653014 h 1077346"/>
                <a:gd name="connsiteX10" fmla="*/ 18816 w 836239"/>
                <a:gd name="connsiteY10" fmla="*/ 671829 h 1077346"/>
                <a:gd name="connsiteX11" fmla="*/ 690645 w 836239"/>
                <a:gd name="connsiteY11" fmla="*/ 0 h 1077346"/>
                <a:gd name="connsiteX0" fmla="*/ 690645 w 836239"/>
                <a:gd name="connsiteY0" fmla="*/ 0 h 1077346"/>
                <a:gd name="connsiteX1" fmla="*/ 836239 w 836239"/>
                <a:gd name="connsiteY1" fmla="*/ 0 h 1077346"/>
                <a:gd name="connsiteX2" fmla="*/ 836239 w 836239"/>
                <a:gd name="connsiteY2" fmla="*/ 836239 h 1077346"/>
                <a:gd name="connsiteX3" fmla="*/ 457268 w 836239"/>
                <a:gd name="connsiteY3" fmla="*/ 836239 h 1077346"/>
                <a:gd name="connsiteX4" fmla="*/ 519478 w 836239"/>
                <a:gd name="connsiteY4" fmla="*/ 987397 h 1077346"/>
                <a:gd name="connsiteX5" fmla="*/ 415477 w 836239"/>
                <a:gd name="connsiteY5" fmla="*/ 1077346 h 1077346"/>
                <a:gd name="connsiteX6" fmla="*/ 305554 w 836239"/>
                <a:gd name="connsiteY6" fmla="*/ 1004262 h 1077346"/>
                <a:gd name="connsiteX7" fmla="*/ 362534 w 836239"/>
                <a:gd name="connsiteY7" fmla="*/ 836239 h 1077346"/>
                <a:gd name="connsiteX8" fmla="*/ 0 w 836239"/>
                <a:gd name="connsiteY8" fmla="*/ 836239 h 1077346"/>
                <a:gd name="connsiteX9" fmla="*/ 0 w 836239"/>
                <a:gd name="connsiteY9" fmla="*/ 653014 h 1077346"/>
                <a:gd name="connsiteX10" fmla="*/ 690645 w 836239"/>
                <a:gd name="connsiteY10" fmla="*/ 0 h 1077346"/>
                <a:gd name="connsiteX0" fmla="*/ 690645 w 838684"/>
                <a:gd name="connsiteY0" fmla="*/ 83127 h 1160473"/>
                <a:gd name="connsiteX1" fmla="*/ 838684 w 838684"/>
                <a:gd name="connsiteY1" fmla="*/ 0 h 1160473"/>
                <a:gd name="connsiteX2" fmla="*/ 836239 w 838684"/>
                <a:gd name="connsiteY2" fmla="*/ 919366 h 1160473"/>
                <a:gd name="connsiteX3" fmla="*/ 457268 w 838684"/>
                <a:gd name="connsiteY3" fmla="*/ 919366 h 1160473"/>
                <a:gd name="connsiteX4" fmla="*/ 519478 w 838684"/>
                <a:gd name="connsiteY4" fmla="*/ 1070524 h 1160473"/>
                <a:gd name="connsiteX5" fmla="*/ 415477 w 838684"/>
                <a:gd name="connsiteY5" fmla="*/ 1160473 h 1160473"/>
                <a:gd name="connsiteX6" fmla="*/ 305554 w 838684"/>
                <a:gd name="connsiteY6" fmla="*/ 1087389 h 1160473"/>
                <a:gd name="connsiteX7" fmla="*/ 362534 w 838684"/>
                <a:gd name="connsiteY7" fmla="*/ 919366 h 1160473"/>
                <a:gd name="connsiteX8" fmla="*/ 0 w 838684"/>
                <a:gd name="connsiteY8" fmla="*/ 919366 h 1160473"/>
                <a:gd name="connsiteX9" fmla="*/ 0 w 838684"/>
                <a:gd name="connsiteY9" fmla="*/ 736141 h 1160473"/>
                <a:gd name="connsiteX10" fmla="*/ 690645 w 838684"/>
                <a:gd name="connsiteY10" fmla="*/ 83127 h 1160473"/>
                <a:gd name="connsiteX0" fmla="*/ 0 w 838684"/>
                <a:gd name="connsiteY0" fmla="*/ 736141 h 1160473"/>
                <a:gd name="connsiteX1" fmla="*/ 838684 w 838684"/>
                <a:gd name="connsiteY1" fmla="*/ 0 h 1160473"/>
                <a:gd name="connsiteX2" fmla="*/ 836239 w 838684"/>
                <a:gd name="connsiteY2" fmla="*/ 919366 h 1160473"/>
                <a:gd name="connsiteX3" fmla="*/ 457268 w 838684"/>
                <a:gd name="connsiteY3" fmla="*/ 919366 h 1160473"/>
                <a:gd name="connsiteX4" fmla="*/ 519478 w 838684"/>
                <a:gd name="connsiteY4" fmla="*/ 1070524 h 1160473"/>
                <a:gd name="connsiteX5" fmla="*/ 415477 w 838684"/>
                <a:gd name="connsiteY5" fmla="*/ 1160473 h 1160473"/>
                <a:gd name="connsiteX6" fmla="*/ 305554 w 838684"/>
                <a:gd name="connsiteY6" fmla="*/ 1087389 h 1160473"/>
                <a:gd name="connsiteX7" fmla="*/ 362534 w 838684"/>
                <a:gd name="connsiteY7" fmla="*/ 919366 h 1160473"/>
                <a:gd name="connsiteX8" fmla="*/ 0 w 838684"/>
                <a:gd name="connsiteY8" fmla="*/ 919366 h 1160473"/>
                <a:gd name="connsiteX9" fmla="*/ 0 w 838684"/>
                <a:gd name="connsiteY9" fmla="*/ 736141 h 1160473"/>
                <a:gd name="connsiteX0" fmla="*/ 0 w 836239"/>
                <a:gd name="connsiteY0" fmla="*/ 770370 h 1194702"/>
                <a:gd name="connsiteX1" fmla="*/ 836239 w 836239"/>
                <a:gd name="connsiteY1" fmla="*/ 0 h 1194702"/>
                <a:gd name="connsiteX2" fmla="*/ 836239 w 836239"/>
                <a:gd name="connsiteY2" fmla="*/ 953595 h 1194702"/>
                <a:gd name="connsiteX3" fmla="*/ 457268 w 836239"/>
                <a:gd name="connsiteY3" fmla="*/ 953595 h 1194702"/>
                <a:gd name="connsiteX4" fmla="*/ 519478 w 836239"/>
                <a:gd name="connsiteY4" fmla="*/ 1104753 h 1194702"/>
                <a:gd name="connsiteX5" fmla="*/ 415477 w 836239"/>
                <a:gd name="connsiteY5" fmla="*/ 1194702 h 1194702"/>
                <a:gd name="connsiteX6" fmla="*/ 305554 w 836239"/>
                <a:gd name="connsiteY6" fmla="*/ 1121618 h 1194702"/>
                <a:gd name="connsiteX7" fmla="*/ 362534 w 836239"/>
                <a:gd name="connsiteY7" fmla="*/ 953595 h 1194702"/>
                <a:gd name="connsiteX8" fmla="*/ 0 w 836239"/>
                <a:gd name="connsiteY8" fmla="*/ 953595 h 1194702"/>
                <a:gd name="connsiteX9" fmla="*/ 0 w 836239"/>
                <a:gd name="connsiteY9" fmla="*/ 770370 h 1194702"/>
                <a:gd name="connsiteX0" fmla="*/ 0 w 838684"/>
                <a:gd name="connsiteY0" fmla="*/ 755700 h 1180032"/>
                <a:gd name="connsiteX1" fmla="*/ 838684 w 838684"/>
                <a:gd name="connsiteY1" fmla="*/ 0 h 1180032"/>
                <a:gd name="connsiteX2" fmla="*/ 836239 w 838684"/>
                <a:gd name="connsiteY2" fmla="*/ 938925 h 1180032"/>
                <a:gd name="connsiteX3" fmla="*/ 457268 w 838684"/>
                <a:gd name="connsiteY3" fmla="*/ 938925 h 1180032"/>
                <a:gd name="connsiteX4" fmla="*/ 519478 w 838684"/>
                <a:gd name="connsiteY4" fmla="*/ 1090083 h 1180032"/>
                <a:gd name="connsiteX5" fmla="*/ 415477 w 838684"/>
                <a:gd name="connsiteY5" fmla="*/ 1180032 h 1180032"/>
                <a:gd name="connsiteX6" fmla="*/ 305554 w 838684"/>
                <a:gd name="connsiteY6" fmla="*/ 1106948 h 1180032"/>
                <a:gd name="connsiteX7" fmla="*/ 362534 w 838684"/>
                <a:gd name="connsiteY7" fmla="*/ 938925 h 1180032"/>
                <a:gd name="connsiteX8" fmla="*/ 0 w 838684"/>
                <a:gd name="connsiteY8" fmla="*/ 938925 h 1180032"/>
                <a:gd name="connsiteX9" fmla="*/ 0 w 838684"/>
                <a:gd name="connsiteY9" fmla="*/ 755700 h 1180032"/>
                <a:gd name="connsiteX0" fmla="*/ 0 w 838684"/>
                <a:gd name="connsiteY0" fmla="*/ 775259 h 1199591"/>
                <a:gd name="connsiteX1" fmla="*/ 838684 w 838684"/>
                <a:gd name="connsiteY1" fmla="*/ 0 h 1199591"/>
                <a:gd name="connsiteX2" fmla="*/ 836239 w 838684"/>
                <a:gd name="connsiteY2" fmla="*/ 958484 h 1199591"/>
                <a:gd name="connsiteX3" fmla="*/ 457268 w 838684"/>
                <a:gd name="connsiteY3" fmla="*/ 958484 h 1199591"/>
                <a:gd name="connsiteX4" fmla="*/ 519478 w 838684"/>
                <a:gd name="connsiteY4" fmla="*/ 1109642 h 1199591"/>
                <a:gd name="connsiteX5" fmla="*/ 415477 w 838684"/>
                <a:gd name="connsiteY5" fmla="*/ 1199591 h 1199591"/>
                <a:gd name="connsiteX6" fmla="*/ 305554 w 838684"/>
                <a:gd name="connsiteY6" fmla="*/ 1126507 h 1199591"/>
                <a:gd name="connsiteX7" fmla="*/ 362534 w 838684"/>
                <a:gd name="connsiteY7" fmla="*/ 958484 h 1199591"/>
                <a:gd name="connsiteX8" fmla="*/ 0 w 838684"/>
                <a:gd name="connsiteY8" fmla="*/ 958484 h 1199591"/>
                <a:gd name="connsiteX9" fmla="*/ 0 w 838684"/>
                <a:gd name="connsiteY9" fmla="*/ 775259 h 1199591"/>
                <a:gd name="connsiteX0" fmla="*/ 0 w 836239"/>
                <a:gd name="connsiteY0" fmla="*/ 809488 h 1233820"/>
                <a:gd name="connsiteX1" fmla="*/ 826460 w 836239"/>
                <a:gd name="connsiteY1" fmla="*/ 0 h 1233820"/>
                <a:gd name="connsiteX2" fmla="*/ 836239 w 836239"/>
                <a:gd name="connsiteY2" fmla="*/ 992713 h 1233820"/>
                <a:gd name="connsiteX3" fmla="*/ 457268 w 836239"/>
                <a:gd name="connsiteY3" fmla="*/ 992713 h 1233820"/>
                <a:gd name="connsiteX4" fmla="*/ 519478 w 836239"/>
                <a:gd name="connsiteY4" fmla="*/ 1143871 h 1233820"/>
                <a:gd name="connsiteX5" fmla="*/ 415477 w 836239"/>
                <a:gd name="connsiteY5" fmla="*/ 1233820 h 1233820"/>
                <a:gd name="connsiteX6" fmla="*/ 305554 w 836239"/>
                <a:gd name="connsiteY6" fmla="*/ 1160736 h 1233820"/>
                <a:gd name="connsiteX7" fmla="*/ 362534 w 836239"/>
                <a:gd name="connsiteY7" fmla="*/ 992713 h 1233820"/>
                <a:gd name="connsiteX8" fmla="*/ 0 w 836239"/>
                <a:gd name="connsiteY8" fmla="*/ 992713 h 1233820"/>
                <a:gd name="connsiteX9" fmla="*/ 0 w 836239"/>
                <a:gd name="connsiteY9" fmla="*/ 809488 h 1233820"/>
                <a:gd name="connsiteX0" fmla="*/ 0 w 839410"/>
                <a:gd name="connsiteY0" fmla="*/ 816823 h 1241155"/>
                <a:gd name="connsiteX1" fmla="*/ 838684 w 839410"/>
                <a:gd name="connsiteY1" fmla="*/ 0 h 1241155"/>
                <a:gd name="connsiteX2" fmla="*/ 836239 w 839410"/>
                <a:gd name="connsiteY2" fmla="*/ 1000048 h 1241155"/>
                <a:gd name="connsiteX3" fmla="*/ 457268 w 839410"/>
                <a:gd name="connsiteY3" fmla="*/ 1000048 h 1241155"/>
                <a:gd name="connsiteX4" fmla="*/ 519478 w 839410"/>
                <a:gd name="connsiteY4" fmla="*/ 1151206 h 1241155"/>
                <a:gd name="connsiteX5" fmla="*/ 415477 w 839410"/>
                <a:gd name="connsiteY5" fmla="*/ 1241155 h 1241155"/>
                <a:gd name="connsiteX6" fmla="*/ 305554 w 839410"/>
                <a:gd name="connsiteY6" fmla="*/ 1168071 h 1241155"/>
                <a:gd name="connsiteX7" fmla="*/ 362534 w 839410"/>
                <a:gd name="connsiteY7" fmla="*/ 1000048 h 1241155"/>
                <a:gd name="connsiteX8" fmla="*/ 0 w 839410"/>
                <a:gd name="connsiteY8" fmla="*/ 1000048 h 1241155"/>
                <a:gd name="connsiteX9" fmla="*/ 0 w 839410"/>
                <a:gd name="connsiteY9" fmla="*/ 816823 h 1241155"/>
                <a:gd name="connsiteX0" fmla="*/ 0 w 836239"/>
                <a:gd name="connsiteY0" fmla="*/ 819268 h 1243600"/>
                <a:gd name="connsiteX1" fmla="*/ 831349 w 836239"/>
                <a:gd name="connsiteY1" fmla="*/ 0 h 1243600"/>
                <a:gd name="connsiteX2" fmla="*/ 836239 w 836239"/>
                <a:gd name="connsiteY2" fmla="*/ 1002493 h 1243600"/>
                <a:gd name="connsiteX3" fmla="*/ 457268 w 836239"/>
                <a:gd name="connsiteY3" fmla="*/ 1002493 h 1243600"/>
                <a:gd name="connsiteX4" fmla="*/ 519478 w 836239"/>
                <a:gd name="connsiteY4" fmla="*/ 1153651 h 1243600"/>
                <a:gd name="connsiteX5" fmla="*/ 415477 w 836239"/>
                <a:gd name="connsiteY5" fmla="*/ 1243600 h 1243600"/>
                <a:gd name="connsiteX6" fmla="*/ 305554 w 836239"/>
                <a:gd name="connsiteY6" fmla="*/ 1170516 h 1243600"/>
                <a:gd name="connsiteX7" fmla="*/ 362534 w 836239"/>
                <a:gd name="connsiteY7" fmla="*/ 1002493 h 1243600"/>
                <a:gd name="connsiteX8" fmla="*/ 0 w 836239"/>
                <a:gd name="connsiteY8" fmla="*/ 1002493 h 1243600"/>
                <a:gd name="connsiteX9" fmla="*/ 0 w 836239"/>
                <a:gd name="connsiteY9" fmla="*/ 819268 h 12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6239" h="1243600">
                  <a:moveTo>
                    <a:pt x="0" y="819268"/>
                  </a:moveTo>
                  <a:lnTo>
                    <a:pt x="831349" y="0"/>
                  </a:lnTo>
                  <a:cubicBezTo>
                    <a:pt x="834609" y="330904"/>
                    <a:pt x="832979" y="671589"/>
                    <a:pt x="836239" y="1002493"/>
                  </a:cubicBezTo>
                  <a:lnTo>
                    <a:pt x="457268" y="1002493"/>
                  </a:lnTo>
                  <a:cubicBezTo>
                    <a:pt x="467180" y="1086219"/>
                    <a:pt x="513262" y="1093113"/>
                    <a:pt x="519478" y="1153651"/>
                  </a:cubicBezTo>
                  <a:cubicBezTo>
                    <a:pt x="519084" y="1209312"/>
                    <a:pt x="478650" y="1239118"/>
                    <a:pt x="415477" y="1243600"/>
                  </a:cubicBezTo>
                  <a:cubicBezTo>
                    <a:pt x="362415" y="1242415"/>
                    <a:pt x="309040" y="1217261"/>
                    <a:pt x="305554" y="1170516"/>
                  </a:cubicBezTo>
                  <a:cubicBezTo>
                    <a:pt x="305867" y="1113090"/>
                    <a:pt x="356318" y="1092729"/>
                    <a:pt x="362534" y="1002493"/>
                  </a:cubicBezTo>
                  <a:lnTo>
                    <a:pt x="0" y="1002493"/>
                  </a:lnTo>
                  <a:lnTo>
                    <a:pt x="0" y="819268"/>
                  </a:lnTo>
                  <a:close/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xmlns="" id="{D739915A-E45A-4B6D-A00B-9B23C5C1A26A}"/>
                </a:ext>
              </a:extLst>
            </p:cNvPr>
            <p:cNvSpPr/>
            <p:nvPr/>
          </p:nvSpPr>
          <p:spPr>
            <a:xfrm>
              <a:off x="4987021" y="1792256"/>
              <a:ext cx="836536" cy="1233821"/>
            </a:xfrm>
            <a:custGeom>
              <a:avLst/>
              <a:gdLst>
                <a:gd name="connsiteX0" fmla="*/ 794676 w 836239"/>
                <a:gd name="connsiteY0" fmla="*/ 0 h 1077346"/>
                <a:gd name="connsiteX1" fmla="*/ 836239 w 836239"/>
                <a:gd name="connsiteY1" fmla="*/ 41563 h 1077346"/>
                <a:gd name="connsiteX2" fmla="*/ 794676 w 836239"/>
                <a:gd name="connsiteY2" fmla="*/ 0 h 1077346"/>
                <a:gd name="connsiteX3" fmla="*/ 0 w 836239"/>
                <a:gd name="connsiteY3" fmla="*/ 0 h 1077346"/>
                <a:gd name="connsiteX4" fmla="*/ 154603 w 836239"/>
                <a:gd name="connsiteY4" fmla="*/ 0 h 1077346"/>
                <a:gd name="connsiteX5" fmla="*/ 819127 w 836239"/>
                <a:gd name="connsiteY5" fmla="*/ 664524 h 1077346"/>
                <a:gd name="connsiteX6" fmla="*/ 836239 w 836239"/>
                <a:gd name="connsiteY6" fmla="*/ 647411 h 1077346"/>
                <a:gd name="connsiteX7" fmla="*/ 836239 w 836239"/>
                <a:gd name="connsiteY7" fmla="*/ 836239 h 1077346"/>
                <a:gd name="connsiteX8" fmla="*/ 457268 w 836239"/>
                <a:gd name="connsiteY8" fmla="*/ 836239 h 1077346"/>
                <a:gd name="connsiteX9" fmla="*/ 519479 w 836239"/>
                <a:gd name="connsiteY9" fmla="*/ 987397 h 1077346"/>
                <a:gd name="connsiteX10" fmla="*/ 415477 w 836239"/>
                <a:gd name="connsiteY10" fmla="*/ 1077346 h 1077346"/>
                <a:gd name="connsiteX11" fmla="*/ 305554 w 836239"/>
                <a:gd name="connsiteY11" fmla="*/ 1004262 h 1077346"/>
                <a:gd name="connsiteX12" fmla="*/ 362534 w 836239"/>
                <a:gd name="connsiteY12" fmla="*/ 836239 h 1077346"/>
                <a:gd name="connsiteX13" fmla="*/ 0 w 836239"/>
                <a:gd name="connsiteY13" fmla="*/ 836239 h 1077346"/>
                <a:gd name="connsiteX14" fmla="*/ 0 w 836239"/>
                <a:gd name="connsiteY14" fmla="*/ 0 h 1077346"/>
                <a:gd name="connsiteX0" fmla="*/ 0 w 836239"/>
                <a:gd name="connsiteY0" fmla="*/ 0 h 1077346"/>
                <a:gd name="connsiteX1" fmla="*/ 154603 w 836239"/>
                <a:gd name="connsiteY1" fmla="*/ 0 h 1077346"/>
                <a:gd name="connsiteX2" fmla="*/ 819127 w 836239"/>
                <a:gd name="connsiteY2" fmla="*/ 664524 h 1077346"/>
                <a:gd name="connsiteX3" fmla="*/ 836239 w 836239"/>
                <a:gd name="connsiteY3" fmla="*/ 647411 h 1077346"/>
                <a:gd name="connsiteX4" fmla="*/ 836239 w 836239"/>
                <a:gd name="connsiteY4" fmla="*/ 836239 h 1077346"/>
                <a:gd name="connsiteX5" fmla="*/ 457268 w 836239"/>
                <a:gd name="connsiteY5" fmla="*/ 836239 h 1077346"/>
                <a:gd name="connsiteX6" fmla="*/ 519479 w 836239"/>
                <a:gd name="connsiteY6" fmla="*/ 987397 h 1077346"/>
                <a:gd name="connsiteX7" fmla="*/ 415477 w 836239"/>
                <a:gd name="connsiteY7" fmla="*/ 1077346 h 1077346"/>
                <a:gd name="connsiteX8" fmla="*/ 305554 w 836239"/>
                <a:gd name="connsiteY8" fmla="*/ 1004262 h 1077346"/>
                <a:gd name="connsiteX9" fmla="*/ 362534 w 836239"/>
                <a:gd name="connsiteY9" fmla="*/ 836239 h 1077346"/>
                <a:gd name="connsiteX10" fmla="*/ 0 w 836239"/>
                <a:gd name="connsiteY10" fmla="*/ 836239 h 1077346"/>
                <a:gd name="connsiteX11" fmla="*/ 0 w 836239"/>
                <a:gd name="connsiteY11" fmla="*/ 0 h 1077346"/>
                <a:gd name="connsiteX0" fmla="*/ 0 w 836239"/>
                <a:gd name="connsiteY0" fmla="*/ 0 h 1077346"/>
                <a:gd name="connsiteX1" fmla="*/ 154603 w 836239"/>
                <a:gd name="connsiteY1" fmla="*/ 0 h 1077346"/>
                <a:gd name="connsiteX2" fmla="*/ 819127 w 836239"/>
                <a:gd name="connsiteY2" fmla="*/ 664524 h 1077346"/>
                <a:gd name="connsiteX3" fmla="*/ 836239 w 836239"/>
                <a:gd name="connsiteY3" fmla="*/ 647411 h 1077346"/>
                <a:gd name="connsiteX4" fmla="*/ 836239 w 836239"/>
                <a:gd name="connsiteY4" fmla="*/ 836239 h 1077346"/>
                <a:gd name="connsiteX5" fmla="*/ 457268 w 836239"/>
                <a:gd name="connsiteY5" fmla="*/ 836239 h 1077346"/>
                <a:gd name="connsiteX6" fmla="*/ 519479 w 836239"/>
                <a:gd name="connsiteY6" fmla="*/ 987397 h 1077346"/>
                <a:gd name="connsiteX7" fmla="*/ 415477 w 836239"/>
                <a:gd name="connsiteY7" fmla="*/ 1077346 h 1077346"/>
                <a:gd name="connsiteX8" fmla="*/ 305554 w 836239"/>
                <a:gd name="connsiteY8" fmla="*/ 1004262 h 1077346"/>
                <a:gd name="connsiteX9" fmla="*/ 362534 w 836239"/>
                <a:gd name="connsiteY9" fmla="*/ 836239 h 1077346"/>
                <a:gd name="connsiteX10" fmla="*/ 0 w 836239"/>
                <a:gd name="connsiteY10" fmla="*/ 836239 h 1077346"/>
                <a:gd name="connsiteX11" fmla="*/ 0 w 836239"/>
                <a:gd name="connsiteY11" fmla="*/ 0 h 1077346"/>
                <a:gd name="connsiteX0" fmla="*/ 0 w 836239"/>
                <a:gd name="connsiteY0" fmla="*/ 0 h 1077346"/>
                <a:gd name="connsiteX1" fmla="*/ 154603 w 836239"/>
                <a:gd name="connsiteY1" fmla="*/ 0 h 1077346"/>
                <a:gd name="connsiteX2" fmla="*/ 819127 w 836239"/>
                <a:gd name="connsiteY2" fmla="*/ 664524 h 1077346"/>
                <a:gd name="connsiteX3" fmla="*/ 836239 w 836239"/>
                <a:gd name="connsiteY3" fmla="*/ 647411 h 1077346"/>
                <a:gd name="connsiteX4" fmla="*/ 836239 w 836239"/>
                <a:gd name="connsiteY4" fmla="*/ 836239 h 1077346"/>
                <a:gd name="connsiteX5" fmla="*/ 457268 w 836239"/>
                <a:gd name="connsiteY5" fmla="*/ 836239 h 1077346"/>
                <a:gd name="connsiteX6" fmla="*/ 519479 w 836239"/>
                <a:gd name="connsiteY6" fmla="*/ 987397 h 1077346"/>
                <a:gd name="connsiteX7" fmla="*/ 415477 w 836239"/>
                <a:gd name="connsiteY7" fmla="*/ 1077346 h 1077346"/>
                <a:gd name="connsiteX8" fmla="*/ 305554 w 836239"/>
                <a:gd name="connsiteY8" fmla="*/ 1004262 h 1077346"/>
                <a:gd name="connsiteX9" fmla="*/ 362534 w 836239"/>
                <a:gd name="connsiteY9" fmla="*/ 836239 h 1077346"/>
                <a:gd name="connsiteX10" fmla="*/ 0 w 836239"/>
                <a:gd name="connsiteY10" fmla="*/ 836239 h 1077346"/>
                <a:gd name="connsiteX11" fmla="*/ 0 w 836239"/>
                <a:gd name="connsiteY11" fmla="*/ 0 h 1077346"/>
                <a:gd name="connsiteX0" fmla="*/ 0 w 836239"/>
                <a:gd name="connsiteY0" fmla="*/ 0 h 1077346"/>
                <a:gd name="connsiteX1" fmla="*/ 154603 w 836239"/>
                <a:gd name="connsiteY1" fmla="*/ 0 h 1077346"/>
                <a:gd name="connsiteX2" fmla="*/ 819127 w 836239"/>
                <a:gd name="connsiteY2" fmla="*/ 664524 h 1077346"/>
                <a:gd name="connsiteX3" fmla="*/ 836239 w 836239"/>
                <a:gd name="connsiteY3" fmla="*/ 647411 h 1077346"/>
                <a:gd name="connsiteX4" fmla="*/ 836239 w 836239"/>
                <a:gd name="connsiteY4" fmla="*/ 836239 h 1077346"/>
                <a:gd name="connsiteX5" fmla="*/ 457268 w 836239"/>
                <a:gd name="connsiteY5" fmla="*/ 836239 h 1077346"/>
                <a:gd name="connsiteX6" fmla="*/ 519479 w 836239"/>
                <a:gd name="connsiteY6" fmla="*/ 987397 h 1077346"/>
                <a:gd name="connsiteX7" fmla="*/ 415477 w 836239"/>
                <a:gd name="connsiteY7" fmla="*/ 1077346 h 1077346"/>
                <a:gd name="connsiteX8" fmla="*/ 305554 w 836239"/>
                <a:gd name="connsiteY8" fmla="*/ 1004262 h 1077346"/>
                <a:gd name="connsiteX9" fmla="*/ 362534 w 836239"/>
                <a:gd name="connsiteY9" fmla="*/ 836239 h 1077346"/>
                <a:gd name="connsiteX10" fmla="*/ 0 w 836239"/>
                <a:gd name="connsiteY10" fmla="*/ 836239 h 1077346"/>
                <a:gd name="connsiteX11" fmla="*/ 0 w 836239"/>
                <a:gd name="connsiteY11" fmla="*/ 0 h 1077346"/>
                <a:gd name="connsiteX0" fmla="*/ 0 w 836239"/>
                <a:gd name="connsiteY0" fmla="*/ 0 h 1077346"/>
                <a:gd name="connsiteX1" fmla="*/ 154603 w 836239"/>
                <a:gd name="connsiteY1" fmla="*/ 0 h 1077346"/>
                <a:gd name="connsiteX2" fmla="*/ 819127 w 836239"/>
                <a:gd name="connsiteY2" fmla="*/ 664524 h 1077346"/>
                <a:gd name="connsiteX3" fmla="*/ 836239 w 836239"/>
                <a:gd name="connsiteY3" fmla="*/ 647411 h 1077346"/>
                <a:gd name="connsiteX4" fmla="*/ 836239 w 836239"/>
                <a:gd name="connsiteY4" fmla="*/ 836239 h 1077346"/>
                <a:gd name="connsiteX5" fmla="*/ 457268 w 836239"/>
                <a:gd name="connsiteY5" fmla="*/ 836239 h 1077346"/>
                <a:gd name="connsiteX6" fmla="*/ 519479 w 836239"/>
                <a:gd name="connsiteY6" fmla="*/ 987397 h 1077346"/>
                <a:gd name="connsiteX7" fmla="*/ 415477 w 836239"/>
                <a:gd name="connsiteY7" fmla="*/ 1077346 h 1077346"/>
                <a:gd name="connsiteX8" fmla="*/ 305554 w 836239"/>
                <a:gd name="connsiteY8" fmla="*/ 1004262 h 1077346"/>
                <a:gd name="connsiteX9" fmla="*/ 362534 w 836239"/>
                <a:gd name="connsiteY9" fmla="*/ 836239 h 1077346"/>
                <a:gd name="connsiteX10" fmla="*/ 0 w 836239"/>
                <a:gd name="connsiteY10" fmla="*/ 836239 h 1077346"/>
                <a:gd name="connsiteX11" fmla="*/ 0 w 836239"/>
                <a:gd name="connsiteY11" fmla="*/ 0 h 1077346"/>
                <a:gd name="connsiteX0" fmla="*/ 0 w 836239"/>
                <a:gd name="connsiteY0" fmla="*/ 0 h 1077346"/>
                <a:gd name="connsiteX1" fmla="*/ 154603 w 836239"/>
                <a:gd name="connsiteY1" fmla="*/ 0 h 1077346"/>
                <a:gd name="connsiteX2" fmla="*/ 819127 w 836239"/>
                <a:gd name="connsiteY2" fmla="*/ 664524 h 1077346"/>
                <a:gd name="connsiteX3" fmla="*/ 836239 w 836239"/>
                <a:gd name="connsiteY3" fmla="*/ 647411 h 1077346"/>
                <a:gd name="connsiteX4" fmla="*/ 836239 w 836239"/>
                <a:gd name="connsiteY4" fmla="*/ 836239 h 1077346"/>
                <a:gd name="connsiteX5" fmla="*/ 457268 w 836239"/>
                <a:gd name="connsiteY5" fmla="*/ 836239 h 1077346"/>
                <a:gd name="connsiteX6" fmla="*/ 519479 w 836239"/>
                <a:gd name="connsiteY6" fmla="*/ 987397 h 1077346"/>
                <a:gd name="connsiteX7" fmla="*/ 415477 w 836239"/>
                <a:gd name="connsiteY7" fmla="*/ 1077346 h 1077346"/>
                <a:gd name="connsiteX8" fmla="*/ 305554 w 836239"/>
                <a:gd name="connsiteY8" fmla="*/ 1004262 h 1077346"/>
                <a:gd name="connsiteX9" fmla="*/ 362534 w 836239"/>
                <a:gd name="connsiteY9" fmla="*/ 836239 h 1077346"/>
                <a:gd name="connsiteX10" fmla="*/ 0 w 836239"/>
                <a:gd name="connsiteY10" fmla="*/ 836239 h 1077346"/>
                <a:gd name="connsiteX11" fmla="*/ 0 w 836239"/>
                <a:gd name="connsiteY11" fmla="*/ 0 h 1077346"/>
                <a:gd name="connsiteX0" fmla="*/ 0 w 836239"/>
                <a:gd name="connsiteY0" fmla="*/ 0 h 1077346"/>
                <a:gd name="connsiteX1" fmla="*/ 154603 w 836239"/>
                <a:gd name="connsiteY1" fmla="*/ 0 h 1077346"/>
                <a:gd name="connsiteX2" fmla="*/ 836239 w 836239"/>
                <a:gd name="connsiteY2" fmla="*/ 647411 h 1077346"/>
                <a:gd name="connsiteX3" fmla="*/ 836239 w 836239"/>
                <a:gd name="connsiteY3" fmla="*/ 836239 h 1077346"/>
                <a:gd name="connsiteX4" fmla="*/ 457268 w 836239"/>
                <a:gd name="connsiteY4" fmla="*/ 836239 h 1077346"/>
                <a:gd name="connsiteX5" fmla="*/ 519479 w 836239"/>
                <a:gd name="connsiteY5" fmla="*/ 987397 h 1077346"/>
                <a:gd name="connsiteX6" fmla="*/ 415477 w 836239"/>
                <a:gd name="connsiteY6" fmla="*/ 1077346 h 1077346"/>
                <a:gd name="connsiteX7" fmla="*/ 305554 w 836239"/>
                <a:gd name="connsiteY7" fmla="*/ 1004262 h 1077346"/>
                <a:gd name="connsiteX8" fmla="*/ 362534 w 836239"/>
                <a:gd name="connsiteY8" fmla="*/ 836239 h 1077346"/>
                <a:gd name="connsiteX9" fmla="*/ 0 w 836239"/>
                <a:gd name="connsiteY9" fmla="*/ 836239 h 1077346"/>
                <a:gd name="connsiteX10" fmla="*/ 0 w 836239"/>
                <a:gd name="connsiteY10" fmla="*/ 0 h 1077346"/>
                <a:gd name="connsiteX0" fmla="*/ 0 w 836239"/>
                <a:gd name="connsiteY0" fmla="*/ 0 h 1077346"/>
                <a:gd name="connsiteX1" fmla="*/ 836239 w 836239"/>
                <a:gd name="connsiteY1" fmla="*/ 647411 h 1077346"/>
                <a:gd name="connsiteX2" fmla="*/ 836239 w 836239"/>
                <a:gd name="connsiteY2" fmla="*/ 836239 h 1077346"/>
                <a:gd name="connsiteX3" fmla="*/ 457268 w 836239"/>
                <a:gd name="connsiteY3" fmla="*/ 836239 h 1077346"/>
                <a:gd name="connsiteX4" fmla="*/ 519479 w 836239"/>
                <a:gd name="connsiteY4" fmla="*/ 987397 h 1077346"/>
                <a:gd name="connsiteX5" fmla="*/ 415477 w 836239"/>
                <a:gd name="connsiteY5" fmla="*/ 1077346 h 1077346"/>
                <a:gd name="connsiteX6" fmla="*/ 305554 w 836239"/>
                <a:gd name="connsiteY6" fmla="*/ 1004262 h 1077346"/>
                <a:gd name="connsiteX7" fmla="*/ 362534 w 836239"/>
                <a:gd name="connsiteY7" fmla="*/ 836239 h 1077346"/>
                <a:gd name="connsiteX8" fmla="*/ 0 w 836239"/>
                <a:gd name="connsiteY8" fmla="*/ 836239 h 1077346"/>
                <a:gd name="connsiteX9" fmla="*/ 0 w 836239"/>
                <a:gd name="connsiteY9" fmla="*/ 0 h 1077346"/>
                <a:gd name="connsiteX0" fmla="*/ 0 w 841128"/>
                <a:gd name="connsiteY0" fmla="*/ 0 h 1233821"/>
                <a:gd name="connsiteX1" fmla="*/ 841128 w 841128"/>
                <a:gd name="connsiteY1" fmla="*/ 803886 h 1233821"/>
                <a:gd name="connsiteX2" fmla="*/ 841128 w 841128"/>
                <a:gd name="connsiteY2" fmla="*/ 992714 h 1233821"/>
                <a:gd name="connsiteX3" fmla="*/ 462157 w 841128"/>
                <a:gd name="connsiteY3" fmla="*/ 992714 h 1233821"/>
                <a:gd name="connsiteX4" fmla="*/ 524368 w 841128"/>
                <a:gd name="connsiteY4" fmla="*/ 1143872 h 1233821"/>
                <a:gd name="connsiteX5" fmla="*/ 420366 w 841128"/>
                <a:gd name="connsiteY5" fmla="*/ 1233821 h 1233821"/>
                <a:gd name="connsiteX6" fmla="*/ 310443 w 841128"/>
                <a:gd name="connsiteY6" fmla="*/ 1160737 h 1233821"/>
                <a:gd name="connsiteX7" fmla="*/ 367423 w 841128"/>
                <a:gd name="connsiteY7" fmla="*/ 992714 h 1233821"/>
                <a:gd name="connsiteX8" fmla="*/ 4889 w 841128"/>
                <a:gd name="connsiteY8" fmla="*/ 992714 h 1233821"/>
                <a:gd name="connsiteX9" fmla="*/ 0 w 841128"/>
                <a:gd name="connsiteY9" fmla="*/ 0 h 1233821"/>
                <a:gd name="connsiteX0" fmla="*/ 5107 w 836456"/>
                <a:gd name="connsiteY0" fmla="*/ 0 h 1233821"/>
                <a:gd name="connsiteX1" fmla="*/ 836456 w 836456"/>
                <a:gd name="connsiteY1" fmla="*/ 803886 h 1233821"/>
                <a:gd name="connsiteX2" fmla="*/ 836456 w 836456"/>
                <a:gd name="connsiteY2" fmla="*/ 992714 h 1233821"/>
                <a:gd name="connsiteX3" fmla="*/ 457485 w 836456"/>
                <a:gd name="connsiteY3" fmla="*/ 992714 h 1233821"/>
                <a:gd name="connsiteX4" fmla="*/ 519696 w 836456"/>
                <a:gd name="connsiteY4" fmla="*/ 1143872 h 1233821"/>
                <a:gd name="connsiteX5" fmla="*/ 415694 w 836456"/>
                <a:gd name="connsiteY5" fmla="*/ 1233821 h 1233821"/>
                <a:gd name="connsiteX6" fmla="*/ 305771 w 836456"/>
                <a:gd name="connsiteY6" fmla="*/ 1160737 h 1233821"/>
                <a:gd name="connsiteX7" fmla="*/ 362751 w 836456"/>
                <a:gd name="connsiteY7" fmla="*/ 992714 h 1233821"/>
                <a:gd name="connsiteX8" fmla="*/ 217 w 836456"/>
                <a:gd name="connsiteY8" fmla="*/ 992714 h 1233821"/>
                <a:gd name="connsiteX9" fmla="*/ 5107 w 836456"/>
                <a:gd name="connsiteY9" fmla="*/ 0 h 1233821"/>
                <a:gd name="connsiteX0" fmla="*/ 0 w 841128"/>
                <a:gd name="connsiteY0" fmla="*/ 0 h 1233821"/>
                <a:gd name="connsiteX1" fmla="*/ 841128 w 841128"/>
                <a:gd name="connsiteY1" fmla="*/ 803886 h 1233821"/>
                <a:gd name="connsiteX2" fmla="*/ 841128 w 841128"/>
                <a:gd name="connsiteY2" fmla="*/ 992714 h 1233821"/>
                <a:gd name="connsiteX3" fmla="*/ 462157 w 841128"/>
                <a:gd name="connsiteY3" fmla="*/ 992714 h 1233821"/>
                <a:gd name="connsiteX4" fmla="*/ 524368 w 841128"/>
                <a:gd name="connsiteY4" fmla="*/ 1143872 h 1233821"/>
                <a:gd name="connsiteX5" fmla="*/ 420366 w 841128"/>
                <a:gd name="connsiteY5" fmla="*/ 1233821 h 1233821"/>
                <a:gd name="connsiteX6" fmla="*/ 310443 w 841128"/>
                <a:gd name="connsiteY6" fmla="*/ 1160737 h 1233821"/>
                <a:gd name="connsiteX7" fmla="*/ 367423 w 841128"/>
                <a:gd name="connsiteY7" fmla="*/ 992714 h 1233821"/>
                <a:gd name="connsiteX8" fmla="*/ 4889 w 841128"/>
                <a:gd name="connsiteY8" fmla="*/ 992714 h 1233821"/>
                <a:gd name="connsiteX9" fmla="*/ 0 w 841128"/>
                <a:gd name="connsiteY9" fmla="*/ 0 h 1233821"/>
                <a:gd name="connsiteX0" fmla="*/ 2742 w 836536"/>
                <a:gd name="connsiteY0" fmla="*/ 0 h 1233821"/>
                <a:gd name="connsiteX1" fmla="*/ 836536 w 836536"/>
                <a:gd name="connsiteY1" fmla="*/ 803886 h 1233821"/>
                <a:gd name="connsiteX2" fmla="*/ 836536 w 836536"/>
                <a:gd name="connsiteY2" fmla="*/ 992714 h 1233821"/>
                <a:gd name="connsiteX3" fmla="*/ 457565 w 836536"/>
                <a:gd name="connsiteY3" fmla="*/ 992714 h 1233821"/>
                <a:gd name="connsiteX4" fmla="*/ 519776 w 836536"/>
                <a:gd name="connsiteY4" fmla="*/ 1143872 h 1233821"/>
                <a:gd name="connsiteX5" fmla="*/ 415774 w 836536"/>
                <a:gd name="connsiteY5" fmla="*/ 1233821 h 1233821"/>
                <a:gd name="connsiteX6" fmla="*/ 305851 w 836536"/>
                <a:gd name="connsiteY6" fmla="*/ 1160737 h 1233821"/>
                <a:gd name="connsiteX7" fmla="*/ 362831 w 836536"/>
                <a:gd name="connsiteY7" fmla="*/ 992714 h 1233821"/>
                <a:gd name="connsiteX8" fmla="*/ 297 w 836536"/>
                <a:gd name="connsiteY8" fmla="*/ 992714 h 1233821"/>
                <a:gd name="connsiteX9" fmla="*/ 2742 w 836536"/>
                <a:gd name="connsiteY9" fmla="*/ 0 h 123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6536" h="1233821">
                  <a:moveTo>
                    <a:pt x="2742" y="0"/>
                  </a:moveTo>
                  <a:lnTo>
                    <a:pt x="836536" y="803886"/>
                  </a:lnTo>
                  <a:lnTo>
                    <a:pt x="836536" y="992714"/>
                  </a:lnTo>
                  <a:lnTo>
                    <a:pt x="457565" y="992714"/>
                  </a:lnTo>
                  <a:cubicBezTo>
                    <a:pt x="467477" y="1076440"/>
                    <a:pt x="513559" y="1083334"/>
                    <a:pt x="519776" y="1143872"/>
                  </a:cubicBezTo>
                  <a:cubicBezTo>
                    <a:pt x="519381" y="1199533"/>
                    <a:pt x="478947" y="1229339"/>
                    <a:pt x="415774" y="1233821"/>
                  </a:cubicBezTo>
                  <a:cubicBezTo>
                    <a:pt x="362712" y="1232636"/>
                    <a:pt x="309337" y="1207482"/>
                    <a:pt x="305851" y="1160737"/>
                  </a:cubicBezTo>
                  <a:cubicBezTo>
                    <a:pt x="306164" y="1103311"/>
                    <a:pt x="356615" y="1082950"/>
                    <a:pt x="362831" y="992714"/>
                  </a:cubicBezTo>
                  <a:lnTo>
                    <a:pt x="297" y="992714"/>
                  </a:lnTo>
                  <a:cubicBezTo>
                    <a:pt x="-1333" y="661809"/>
                    <a:pt x="4372" y="330905"/>
                    <a:pt x="2742" y="0"/>
                  </a:cubicBez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Rectangle 12">
              <a:extLst>
                <a:ext uri="{FF2B5EF4-FFF2-40B4-BE49-F238E27FC236}">
                  <a16:creationId xmlns:a16="http://schemas.microsoft.com/office/drawing/2014/main" xmlns="" id="{9F8B3000-AA48-4F78-9323-E11965B3A574}"/>
                </a:ext>
              </a:extLst>
            </p:cNvPr>
            <p:cNvSpPr/>
            <p:nvPr/>
          </p:nvSpPr>
          <p:spPr>
            <a:xfrm>
              <a:off x="3914673" y="1419622"/>
              <a:ext cx="1317823" cy="1365349"/>
            </a:xfrm>
            <a:custGeom>
              <a:avLst/>
              <a:gdLst>
                <a:gd name="connsiteX0" fmla="*/ 655122 w 1317823"/>
                <a:gd name="connsiteY0" fmla="*/ 0 h 1365349"/>
                <a:gd name="connsiteX1" fmla="*/ 1075814 w 1317823"/>
                <a:gd name="connsiteY1" fmla="*/ 529110 h 1365349"/>
                <a:gd name="connsiteX2" fmla="*/ 1078249 w 1317823"/>
                <a:gd name="connsiteY2" fmla="*/ 529110 h 1365349"/>
                <a:gd name="connsiteX3" fmla="*/ 1078249 w 1317823"/>
                <a:gd name="connsiteY3" fmla="*/ 902332 h 1365349"/>
                <a:gd name="connsiteX4" fmla="*/ 1227874 w 1317823"/>
                <a:gd name="connsiteY4" fmla="*/ 840268 h 1365349"/>
                <a:gd name="connsiteX5" fmla="*/ 1317823 w 1317823"/>
                <a:gd name="connsiteY5" fmla="*/ 944270 h 1365349"/>
                <a:gd name="connsiteX6" fmla="*/ 1244739 w 1317823"/>
                <a:gd name="connsiteY6" fmla="*/ 1054193 h 1365349"/>
                <a:gd name="connsiteX7" fmla="*/ 1078249 w 1317823"/>
                <a:gd name="connsiteY7" fmla="*/ 997291 h 1365349"/>
                <a:gd name="connsiteX8" fmla="*/ 1078249 w 1317823"/>
                <a:gd name="connsiteY8" fmla="*/ 1365349 h 1365349"/>
                <a:gd name="connsiteX9" fmla="*/ 242010 w 1317823"/>
                <a:gd name="connsiteY9" fmla="*/ 1365349 h 1365349"/>
                <a:gd name="connsiteX10" fmla="*/ 242010 w 1317823"/>
                <a:gd name="connsiteY10" fmla="*/ 991895 h 1365349"/>
                <a:gd name="connsiteX11" fmla="*/ 89950 w 1317823"/>
                <a:gd name="connsiteY11" fmla="*/ 1054192 h 1365349"/>
                <a:gd name="connsiteX12" fmla="*/ 0 w 1317823"/>
                <a:gd name="connsiteY12" fmla="*/ 950190 h 1365349"/>
                <a:gd name="connsiteX13" fmla="*/ 73084 w 1317823"/>
                <a:gd name="connsiteY13" fmla="*/ 840267 h 1365349"/>
                <a:gd name="connsiteX14" fmla="*/ 242010 w 1317823"/>
                <a:gd name="connsiteY14" fmla="*/ 897293 h 1365349"/>
                <a:gd name="connsiteX15" fmla="*/ 242010 w 1317823"/>
                <a:gd name="connsiteY15" fmla="*/ 529110 h 1365349"/>
                <a:gd name="connsiteX16" fmla="*/ 263956 w 1317823"/>
                <a:gd name="connsiteY16" fmla="*/ 434013 h 1365349"/>
                <a:gd name="connsiteX17" fmla="*/ 655122 w 1317823"/>
                <a:gd name="connsiteY17" fmla="*/ 0 h 1365349"/>
                <a:gd name="connsiteX0" fmla="*/ 655122 w 1317823"/>
                <a:gd name="connsiteY0" fmla="*/ 0 h 1365349"/>
                <a:gd name="connsiteX1" fmla="*/ 1075814 w 1317823"/>
                <a:gd name="connsiteY1" fmla="*/ 529110 h 1365349"/>
                <a:gd name="connsiteX2" fmla="*/ 1078249 w 1317823"/>
                <a:gd name="connsiteY2" fmla="*/ 529110 h 1365349"/>
                <a:gd name="connsiteX3" fmla="*/ 1078249 w 1317823"/>
                <a:gd name="connsiteY3" fmla="*/ 902332 h 1365349"/>
                <a:gd name="connsiteX4" fmla="*/ 1227874 w 1317823"/>
                <a:gd name="connsiteY4" fmla="*/ 840268 h 1365349"/>
                <a:gd name="connsiteX5" fmla="*/ 1317823 w 1317823"/>
                <a:gd name="connsiteY5" fmla="*/ 944270 h 1365349"/>
                <a:gd name="connsiteX6" fmla="*/ 1244739 w 1317823"/>
                <a:gd name="connsiteY6" fmla="*/ 1054193 h 1365349"/>
                <a:gd name="connsiteX7" fmla="*/ 1078249 w 1317823"/>
                <a:gd name="connsiteY7" fmla="*/ 997291 h 1365349"/>
                <a:gd name="connsiteX8" fmla="*/ 1078249 w 1317823"/>
                <a:gd name="connsiteY8" fmla="*/ 1365349 h 1365349"/>
                <a:gd name="connsiteX9" fmla="*/ 242010 w 1317823"/>
                <a:gd name="connsiteY9" fmla="*/ 1365349 h 1365349"/>
                <a:gd name="connsiteX10" fmla="*/ 242010 w 1317823"/>
                <a:gd name="connsiteY10" fmla="*/ 991895 h 1365349"/>
                <a:gd name="connsiteX11" fmla="*/ 89950 w 1317823"/>
                <a:gd name="connsiteY11" fmla="*/ 1054192 h 1365349"/>
                <a:gd name="connsiteX12" fmla="*/ 0 w 1317823"/>
                <a:gd name="connsiteY12" fmla="*/ 950190 h 1365349"/>
                <a:gd name="connsiteX13" fmla="*/ 73084 w 1317823"/>
                <a:gd name="connsiteY13" fmla="*/ 840267 h 1365349"/>
                <a:gd name="connsiteX14" fmla="*/ 242010 w 1317823"/>
                <a:gd name="connsiteY14" fmla="*/ 897293 h 1365349"/>
                <a:gd name="connsiteX15" fmla="*/ 242010 w 1317823"/>
                <a:gd name="connsiteY15" fmla="*/ 529110 h 1365349"/>
                <a:gd name="connsiteX16" fmla="*/ 242525 w 1317823"/>
                <a:gd name="connsiteY16" fmla="*/ 436395 h 1365349"/>
                <a:gd name="connsiteX17" fmla="*/ 655122 w 1317823"/>
                <a:gd name="connsiteY17" fmla="*/ 0 h 1365349"/>
                <a:gd name="connsiteX0" fmla="*/ 655122 w 1317823"/>
                <a:gd name="connsiteY0" fmla="*/ 0 h 1365349"/>
                <a:gd name="connsiteX1" fmla="*/ 1075814 w 1317823"/>
                <a:gd name="connsiteY1" fmla="*/ 529110 h 1365349"/>
                <a:gd name="connsiteX2" fmla="*/ 1078249 w 1317823"/>
                <a:gd name="connsiteY2" fmla="*/ 529110 h 1365349"/>
                <a:gd name="connsiteX3" fmla="*/ 1078249 w 1317823"/>
                <a:gd name="connsiteY3" fmla="*/ 902332 h 1365349"/>
                <a:gd name="connsiteX4" fmla="*/ 1227874 w 1317823"/>
                <a:gd name="connsiteY4" fmla="*/ 840268 h 1365349"/>
                <a:gd name="connsiteX5" fmla="*/ 1317823 w 1317823"/>
                <a:gd name="connsiteY5" fmla="*/ 944270 h 1365349"/>
                <a:gd name="connsiteX6" fmla="*/ 1244739 w 1317823"/>
                <a:gd name="connsiteY6" fmla="*/ 1054193 h 1365349"/>
                <a:gd name="connsiteX7" fmla="*/ 1078249 w 1317823"/>
                <a:gd name="connsiteY7" fmla="*/ 997291 h 1365349"/>
                <a:gd name="connsiteX8" fmla="*/ 1078249 w 1317823"/>
                <a:gd name="connsiteY8" fmla="*/ 1365349 h 1365349"/>
                <a:gd name="connsiteX9" fmla="*/ 242010 w 1317823"/>
                <a:gd name="connsiteY9" fmla="*/ 1365349 h 1365349"/>
                <a:gd name="connsiteX10" fmla="*/ 242010 w 1317823"/>
                <a:gd name="connsiteY10" fmla="*/ 991895 h 1365349"/>
                <a:gd name="connsiteX11" fmla="*/ 89950 w 1317823"/>
                <a:gd name="connsiteY11" fmla="*/ 1054192 h 1365349"/>
                <a:gd name="connsiteX12" fmla="*/ 0 w 1317823"/>
                <a:gd name="connsiteY12" fmla="*/ 950190 h 1365349"/>
                <a:gd name="connsiteX13" fmla="*/ 73084 w 1317823"/>
                <a:gd name="connsiteY13" fmla="*/ 840267 h 1365349"/>
                <a:gd name="connsiteX14" fmla="*/ 242010 w 1317823"/>
                <a:gd name="connsiteY14" fmla="*/ 897293 h 1365349"/>
                <a:gd name="connsiteX15" fmla="*/ 242010 w 1317823"/>
                <a:gd name="connsiteY15" fmla="*/ 529110 h 1365349"/>
                <a:gd name="connsiteX16" fmla="*/ 242525 w 1317823"/>
                <a:gd name="connsiteY16" fmla="*/ 436395 h 1365349"/>
                <a:gd name="connsiteX17" fmla="*/ 655122 w 1317823"/>
                <a:gd name="connsiteY17" fmla="*/ 0 h 1365349"/>
                <a:gd name="connsiteX0" fmla="*/ 655122 w 1317823"/>
                <a:gd name="connsiteY0" fmla="*/ 0 h 1365349"/>
                <a:gd name="connsiteX1" fmla="*/ 1075814 w 1317823"/>
                <a:gd name="connsiteY1" fmla="*/ 529110 h 1365349"/>
                <a:gd name="connsiteX2" fmla="*/ 1078249 w 1317823"/>
                <a:gd name="connsiteY2" fmla="*/ 529110 h 1365349"/>
                <a:gd name="connsiteX3" fmla="*/ 1078249 w 1317823"/>
                <a:gd name="connsiteY3" fmla="*/ 902332 h 1365349"/>
                <a:gd name="connsiteX4" fmla="*/ 1227874 w 1317823"/>
                <a:gd name="connsiteY4" fmla="*/ 840268 h 1365349"/>
                <a:gd name="connsiteX5" fmla="*/ 1317823 w 1317823"/>
                <a:gd name="connsiteY5" fmla="*/ 944270 h 1365349"/>
                <a:gd name="connsiteX6" fmla="*/ 1244739 w 1317823"/>
                <a:gd name="connsiteY6" fmla="*/ 1054193 h 1365349"/>
                <a:gd name="connsiteX7" fmla="*/ 1078249 w 1317823"/>
                <a:gd name="connsiteY7" fmla="*/ 997291 h 1365349"/>
                <a:gd name="connsiteX8" fmla="*/ 1078249 w 1317823"/>
                <a:gd name="connsiteY8" fmla="*/ 1365349 h 1365349"/>
                <a:gd name="connsiteX9" fmla="*/ 242010 w 1317823"/>
                <a:gd name="connsiteY9" fmla="*/ 1365349 h 1365349"/>
                <a:gd name="connsiteX10" fmla="*/ 242010 w 1317823"/>
                <a:gd name="connsiteY10" fmla="*/ 991895 h 1365349"/>
                <a:gd name="connsiteX11" fmla="*/ 89950 w 1317823"/>
                <a:gd name="connsiteY11" fmla="*/ 1054192 h 1365349"/>
                <a:gd name="connsiteX12" fmla="*/ 0 w 1317823"/>
                <a:gd name="connsiteY12" fmla="*/ 950190 h 1365349"/>
                <a:gd name="connsiteX13" fmla="*/ 73084 w 1317823"/>
                <a:gd name="connsiteY13" fmla="*/ 840267 h 1365349"/>
                <a:gd name="connsiteX14" fmla="*/ 242010 w 1317823"/>
                <a:gd name="connsiteY14" fmla="*/ 897293 h 1365349"/>
                <a:gd name="connsiteX15" fmla="*/ 242010 w 1317823"/>
                <a:gd name="connsiteY15" fmla="*/ 529110 h 1365349"/>
                <a:gd name="connsiteX16" fmla="*/ 242525 w 1317823"/>
                <a:gd name="connsiteY16" fmla="*/ 436395 h 1365349"/>
                <a:gd name="connsiteX17" fmla="*/ 655122 w 1317823"/>
                <a:gd name="connsiteY17" fmla="*/ 0 h 1365349"/>
                <a:gd name="connsiteX0" fmla="*/ 655122 w 1317823"/>
                <a:gd name="connsiteY0" fmla="*/ 0 h 1365349"/>
                <a:gd name="connsiteX1" fmla="*/ 1075814 w 1317823"/>
                <a:gd name="connsiteY1" fmla="*/ 529110 h 1365349"/>
                <a:gd name="connsiteX2" fmla="*/ 1078249 w 1317823"/>
                <a:gd name="connsiteY2" fmla="*/ 529110 h 1365349"/>
                <a:gd name="connsiteX3" fmla="*/ 1078249 w 1317823"/>
                <a:gd name="connsiteY3" fmla="*/ 902332 h 1365349"/>
                <a:gd name="connsiteX4" fmla="*/ 1227874 w 1317823"/>
                <a:gd name="connsiteY4" fmla="*/ 840268 h 1365349"/>
                <a:gd name="connsiteX5" fmla="*/ 1317823 w 1317823"/>
                <a:gd name="connsiteY5" fmla="*/ 944270 h 1365349"/>
                <a:gd name="connsiteX6" fmla="*/ 1244739 w 1317823"/>
                <a:gd name="connsiteY6" fmla="*/ 1054193 h 1365349"/>
                <a:gd name="connsiteX7" fmla="*/ 1078249 w 1317823"/>
                <a:gd name="connsiteY7" fmla="*/ 997291 h 1365349"/>
                <a:gd name="connsiteX8" fmla="*/ 1078249 w 1317823"/>
                <a:gd name="connsiteY8" fmla="*/ 1365349 h 1365349"/>
                <a:gd name="connsiteX9" fmla="*/ 242010 w 1317823"/>
                <a:gd name="connsiteY9" fmla="*/ 1365349 h 1365349"/>
                <a:gd name="connsiteX10" fmla="*/ 242010 w 1317823"/>
                <a:gd name="connsiteY10" fmla="*/ 991895 h 1365349"/>
                <a:gd name="connsiteX11" fmla="*/ 89950 w 1317823"/>
                <a:gd name="connsiteY11" fmla="*/ 1054192 h 1365349"/>
                <a:gd name="connsiteX12" fmla="*/ 0 w 1317823"/>
                <a:gd name="connsiteY12" fmla="*/ 950190 h 1365349"/>
                <a:gd name="connsiteX13" fmla="*/ 73084 w 1317823"/>
                <a:gd name="connsiteY13" fmla="*/ 840267 h 1365349"/>
                <a:gd name="connsiteX14" fmla="*/ 242010 w 1317823"/>
                <a:gd name="connsiteY14" fmla="*/ 897293 h 1365349"/>
                <a:gd name="connsiteX15" fmla="*/ 242010 w 1317823"/>
                <a:gd name="connsiteY15" fmla="*/ 529110 h 1365349"/>
                <a:gd name="connsiteX16" fmla="*/ 242525 w 1317823"/>
                <a:gd name="connsiteY16" fmla="*/ 436395 h 1365349"/>
                <a:gd name="connsiteX17" fmla="*/ 655122 w 1317823"/>
                <a:gd name="connsiteY17" fmla="*/ 0 h 1365349"/>
                <a:gd name="connsiteX0" fmla="*/ 655122 w 1317823"/>
                <a:gd name="connsiteY0" fmla="*/ 0 h 1365349"/>
                <a:gd name="connsiteX1" fmla="*/ 1075814 w 1317823"/>
                <a:gd name="connsiteY1" fmla="*/ 529110 h 1365349"/>
                <a:gd name="connsiteX2" fmla="*/ 1078249 w 1317823"/>
                <a:gd name="connsiteY2" fmla="*/ 529110 h 1365349"/>
                <a:gd name="connsiteX3" fmla="*/ 1078249 w 1317823"/>
                <a:gd name="connsiteY3" fmla="*/ 902332 h 1365349"/>
                <a:gd name="connsiteX4" fmla="*/ 1227874 w 1317823"/>
                <a:gd name="connsiteY4" fmla="*/ 840268 h 1365349"/>
                <a:gd name="connsiteX5" fmla="*/ 1317823 w 1317823"/>
                <a:gd name="connsiteY5" fmla="*/ 944270 h 1365349"/>
                <a:gd name="connsiteX6" fmla="*/ 1244739 w 1317823"/>
                <a:gd name="connsiteY6" fmla="*/ 1054193 h 1365349"/>
                <a:gd name="connsiteX7" fmla="*/ 1078249 w 1317823"/>
                <a:gd name="connsiteY7" fmla="*/ 997291 h 1365349"/>
                <a:gd name="connsiteX8" fmla="*/ 1078249 w 1317823"/>
                <a:gd name="connsiteY8" fmla="*/ 1365349 h 1365349"/>
                <a:gd name="connsiteX9" fmla="*/ 242010 w 1317823"/>
                <a:gd name="connsiteY9" fmla="*/ 1365349 h 1365349"/>
                <a:gd name="connsiteX10" fmla="*/ 242010 w 1317823"/>
                <a:gd name="connsiteY10" fmla="*/ 991895 h 1365349"/>
                <a:gd name="connsiteX11" fmla="*/ 89950 w 1317823"/>
                <a:gd name="connsiteY11" fmla="*/ 1054192 h 1365349"/>
                <a:gd name="connsiteX12" fmla="*/ 0 w 1317823"/>
                <a:gd name="connsiteY12" fmla="*/ 950190 h 1365349"/>
                <a:gd name="connsiteX13" fmla="*/ 73084 w 1317823"/>
                <a:gd name="connsiteY13" fmla="*/ 840267 h 1365349"/>
                <a:gd name="connsiteX14" fmla="*/ 242010 w 1317823"/>
                <a:gd name="connsiteY14" fmla="*/ 897293 h 1365349"/>
                <a:gd name="connsiteX15" fmla="*/ 242010 w 1317823"/>
                <a:gd name="connsiteY15" fmla="*/ 529110 h 1365349"/>
                <a:gd name="connsiteX16" fmla="*/ 242525 w 1317823"/>
                <a:gd name="connsiteY16" fmla="*/ 436395 h 1365349"/>
                <a:gd name="connsiteX17" fmla="*/ 655122 w 1317823"/>
                <a:gd name="connsiteY17" fmla="*/ 0 h 1365349"/>
                <a:gd name="connsiteX0" fmla="*/ 655122 w 1317823"/>
                <a:gd name="connsiteY0" fmla="*/ 0 h 1365349"/>
                <a:gd name="connsiteX1" fmla="*/ 1076427 w 1317823"/>
                <a:gd name="connsiteY1" fmla="*/ 456803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2525 w 1317823"/>
                <a:gd name="connsiteY17" fmla="*/ 436395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76427 w 1317823"/>
                <a:gd name="connsiteY1" fmla="*/ 456803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2525 w 1317823"/>
                <a:gd name="connsiteY17" fmla="*/ 436395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76427 w 1317823"/>
                <a:gd name="connsiteY1" fmla="*/ 456803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2525 w 1317823"/>
                <a:gd name="connsiteY17" fmla="*/ 436395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76427 w 1317823"/>
                <a:gd name="connsiteY1" fmla="*/ 456803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2525 w 1317823"/>
                <a:gd name="connsiteY17" fmla="*/ 436395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76427 w 1317823"/>
                <a:gd name="connsiteY1" fmla="*/ 456803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7414 w 1317823"/>
                <a:gd name="connsiteY17" fmla="*/ 404611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66648 w 1317823"/>
                <a:gd name="connsiteY1" fmla="*/ 425019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7414 w 1317823"/>
                <a:gd name="connsiteY17" fmla="*/ 404611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66648 w 1317823"/>
                <a:gd name="connsiteY1" fmla="*/ 425019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7414 w 1317823"/>
                <a:gd name="connsiteY17" fmla="*/ 404611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71538 w 1317823"/>
                <a:gd name="connsiteY1" fmla="*/ 415239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7414 w 1317823"/>
                <a:gd name="connsiteY17" fmla="*/ 404611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78873 w 1317823"/>
                <a:gd name="connsiteY1" fmla="*/ 412794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7414 w 1317823"/>
                <a:gd name="connsiteY17" fmla="*/ 404611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78873 w 1317823"/>
                <a:gd name="connsiteY1" fmla="*/ 412794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7414 w 1317823"/>
                <a:gd name="connsiteY17" fmla="*/ 404611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73983 w 1317823"/>
                <a:gd name="connsiteY1" fmla="*/ 410349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7414 w 1317823"/>
                <a:gd name="connsiteY17" fmla="*/ 404611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73983 w 1317823"/>
                <a:gd name="connsiteY1" fmla="*/ 410349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7414 w 1317823"/>
                <a:gd name="connsiteY17" fmla="*/ 404611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73983 w 1317823"/>
                <a:gd name="connsiteY1" fmla="*/ 410349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2524 w 1317823"/>
                <a:gd name="connsiteY17" fmla="*/ 404611 h 1365349"/>
                <a:gd name="connsiteX18" fmla="*/ 655122 w 1317823"/>
                <a:gd name="connsiteY18" fmla="*/ 0 h 1365349"/>
                <a:gd name="connsiteX0" fmla="*/ 655122 w 1317823"/>
                <a:gd name="connsiteY0" fmla="*/ 0 h 1365349"/>
                <a:gd name="connsiteX1" fmla="*/ 1073983 w 1317823"/>
                <a:gd name="connsiteY1" fmla="*/ 410349 h 1365349"/>
                <a:gd name="connsiteX2" fmla="*/ 1075814 w 1317823"/>
                <a:gd name="connsiteY2" fmla="*/ 529110 h 1365349"/>
                <a:gd name="connsiteX3" fmla="*/ 1078249 w 1317823"/>
                <a:gd name="connsiteY3" fmla="*/ 529110 h 1365349"/>
                <a:gd name="connsiteX4" fmla="*/ 1078249 w 1317823"/>
                <a:gd name="connsiteY4" fmla="*/ 902332 h 1365349"/>
                <a:gd name="connsiteX5" fmla="*/ 1227874 w 1317823"/>
                <a:gd name="connsiteY5" fmla="*/ 840268 h 1365349"/>
                <a:gd name="connsiteX6" fmla="*/ 1317823 w 1317823"/>
                <a:gd name="connsiteY6" fmla="*/ 944270 h 1365349"/>
                <a:gd name="connsiteX7" fmla="*/ 1244739 w 1317823"/>
                <a:gd name="connsiteY7" fmla="*/ 1054193 h 1365349"/>
                <a:gd name="connsiteX8" fmla="*/ 1078249 w 1317823"/>
                <a:gd name="connsiteY8" fmla="*/ 997291 h 1365349"/>
                <a:gd name="connsiteX9" fmla="*/ 1078249 w 1317823"/>
                <a:gd name="connsiteY9" fmla="*/ 1365349 h 1365349"/>
                <a:gd name="connsiteX10" fmla="*/ 242010 w 1317823"/>
                <a:gd name="connsiteY10" fmla="*/ 1365349 h 1365349"/>
                <a:gd name="connsiteX11" fmla="*/ 242010 w 1317823"/>
                <a:gd name="connsiteY11" fmla="*/ 991895 h 1365349"/>
                <a:gd name="connsiteX12" fmla="*/ 89950 w 1317823"/>
                <a:gd name="connsiteY12" fmla="*/ 1054192 h 1365349"/>
                <a:gd name="connsiteX13" fmla="*/ 0 w 1317823"/>
                <a:gd name="connsiteY13" fmla="*/ 950190 h 1365349"/>
                <a:gd name="connsiteX14" fmla="*/ 73084 w 1317823"/>
                <a:gd name="connsiteY14" fmla="*/ 840267 h 1365349"/>
                <a:gd name="connsiteX15" fmla="*/ 242010 w 1317823"/>
                <a:gd name="connsiteY15" fmla="*/ 897293 h 1365349"/>
                <a:gd name="connsiteX16" fmla="*/ 242010 w 1317823"/>
                <a:gd name="connsiteY16" fmla="*/ 529110 h 1365349"/>
                <a:gd name="connsiteX17" fmla="*/ 242524 w 1317823"/>
                <a:gd name="connsiteY17" fmla="*/ 404611 h 1365349"/>
                <a:gd name="connsiteX18" fmla="*/ 655122 w 1317823"/>
                <a:gd name="connsiteY18" fmla="*/ 0 h 136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7823" h="1365349">
                  <a:moveTo>
                    <a:pt x="655122" y="0"/>
                  </a:moveTo>
                  <a:cubicBezTo>
                    <a:pt x="797939" y="157030"/>
                    <a:pt x="933356" y="260590"/>
                    <a:pt x="1073983" y="410349"/>
                  </a:cubicBezTo>
                  <a:cubicBezTo>
                    <a:pt x="1080986" y="491665"/>
                    <a:pt x="1076018" y="505008"/>
                    <a:pt x="1075814" y="529110"/>
                  </a:cubicBezTo>
                  <a:lnTo>
                    <a:pt x="1078249" y="529110"/>
                  </a:lnTo>
                  <a:lnTo>
                    <a:pt x="1078249" y="902332"/>
                  </a:lnTo>
                  <a:cubicBezTo>
                    <a:pt x="1160529" y="892003"/>
                    <a:pt x="1167707" y="846447"/>
                    <a:pt x="1227874" y="840268"/>
                  </a:cubicBezTo>
                  <a:cubicBezTo>
                    <a:pt x="1283535" y="840663"/>
                    <a:pt x="1313341" y="881096"/>
                    <a:pt x="1317823" y="944270"/>
                  </a:cubicBezTo>
                  <a:cubicBezTo>
                    <a:pt x="1316638" y="997332"/>
                    <a:pt x="1291484" y="1050706"/>
                    <a:pt x="1244739" y="1054193"/>
                  </a:cubicBezTo>
                  <a:cubicBezTo>
                    <a:pt x="1187641" y="1053881"/>
                    <a:pt x="1167185" y="1004001"/>
                    <a:pt x="1078249" y="997291"/>
                  </a:cubicBezTo>
                  <a:lnTo>
                    <a:pt x="1078249" y="1365349"/>
                  </a:lnTo>
                  <a:lnTo>
                    <a:pt x="242010" y="1365349"/>
                  </a:lnTo>
                  <a:lnTo>
                    <a:pt x="242010" y="991895"/>
                  </a:lnTo>
                  <a:cubicBezTo>
                    <a:pt x="157429" y="1001563"/>
                    <a:pt x="150704" y="1047953"/>
                    <a:pt x="89950" y="1054192"/>
                  </a:cubicBezTo>
                  <a:cubicBezTo>
                    <a:pt x="34288" y="1053797"/>
                    <a:pt x="4482" y="1013364"/>
                    <a:pt x="0" y="950190"/>
                  </a:cubicBezTo>
                  <a:cubicBezTo>
                    <a:pt x="1185" y="897128"/>
                    <a:pt x="26339" y="843754"/>
                    <a:pt x="73084" y="840267"/>
                  </a:cubicBezTo>
                  <a:cubicBezTo>
                    <a:pt x="130701" y="840581"/>
                    <a:pt x="151007" y="891368"/>
                    <a:pt x="242010" y="897293"/>
                  </a:cubicBezTo>
                  <a:lnTo>
                    <a:pt x="242010" y="529110"/>
                  </a:lnTo>
                  <a:cubicBezTo>
                    <a:pt x="242182" y="498205"/>
                    <a:pt x="242352" y="435516"/>
                    <a:pt x="242524" y="404611"/>
                  </a:cubicBezTo>
                  <a:cubicBezTo>
                    <a:pt x="397152" y="247546"/>
                    <a:pt x="486462" y="173988"/>
                    <a:pt x="655122" y="0"/>
                  </a:cubicBezTo>
                  <a:close/>
                </a:path>
              </a:pathLst>
            </a:custGeom>
            <a:grp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xmlns="" id="{A9529D2E-D9CB-4C5C-A895-69BA097C5CC6}"/>
                </a:ext>
              </a:extLst>
            </p:cNvPr>
            <p:cNvSpPr/>
            <p:nvPr/>
          </p:nvSpPr>
          <p:spPr>
            <a:xfrm>
              <a:off x="3914673" y="3612023"/>
              <a:ext cx="1317823" cy="836239"/>
            </a:xfrm>
            <a:custGeom>
              <a:avLst/>
              <a:gdLst/>
              <a:ahLst/>
              <a:cxnLst/>
              <a:rect l="l" t="t" r="r" b="b"/>
              <a:pathLst>
                <a:path w="1985624" h="1260000">
                  <a:moveTo>
                    <a:pt x="356204" y="0"/>
                  </a:moveTo>
                  <a:lnTo>
                    <a:pt x="1616204" y="0"/>
                  </a:lnTo>
                  <a:lnTo>
                    <a:pt x="1616204" y="563159"/>
                  </a:lnTo>
                  <a:cubicBezTo>
                    <a:pt x="1748180" y="549871"/>
                    <a:pt x="1757420" y="478353"/>
                    <a:pt x="1850093" y="468836"/>
                  </a:cubicBezTo>
                  <a:cubicBezTo>
                    <a:pt x="1933961" y="469431"/>
                    <a:pt x="1978871" y="530355"/>
                    <a:pt x="1985624" y="625540"/>
                  </a:cubicBezTo>
                  <a:cubicBezTo>
                    <a:pt x="1983838" y="705492"/>
                    <a:pt x="1945938" y="785914"/>
                    <a:pt x="1875505" y="791166"/>
                  </a:cubicBezTo>
                  <a:cubicBezTo>
                    <a:pt x="1787691" y="790687"/>
                    <a:pt x="1757397" y="712397"/>
                    <a:pt x="1616204" y="704999"/>
                  </a:cubicBezTo>
                  <a:lnTo>
                    <a:pt x="1616204" y="1260000"/>
                  </a:lnTo>
                  <a:lnTo>
                    <a:pt x="356204" y="1260000"/>
                  </a:lnTo>
                  <a:lnTo>
                    <a:pt x="356204" y="698108"/>
                  </a:lnTo>
                  <a:cubicBezTo>
                    <a:pt x="236709" y="714981"/>
                    <a:pt x="225014" y="781976"/>
                    <a:pt x="135531" y="791165"/>
                  </a:cubicBezTo>
                  <a:cubicBezTo>
                    <a:pt x="51663" y="790570"/>
                    <a:pt x="6753" y="729647"/>
                    <a:pt x="0" y="634461"/>
                  </a:cubicBezTo>
                  <a:cubicBezTo>
                    <a:pt x="1786" y="554510"/>
                    <a:pt x="39686" y="474088"/>
                    <a:pt x="110119" y="468835"/>
                  </a:cubicBezTo>
                  <a:cubicBezTo>
                    <a:pt x="195122" y="469298"/>
                    <a:pt x="226228" y="542672"/>
                    <a:pt x="356204" y="554328"/>
                  </a:cubicBez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xmlns="" id="{B950164A-5580-48FC-AB17-7B2B7B6DECE2}"/>
                </a:ext>
              </a:extLst>
            </p:cNvPr>
            <p:cNvSpPr/>
            <p:nvPr/>
          </p:nvSpPr>
          <p:spPr>
            <a:xfrm rot="5400000">
              <a:off x="3924521" y="2544519"/>
              <a:ext cx="1298127" cy="1317823"/>
            </a:xfrm>
            <a:custGeom>
              <a:avLst/>
              <a:gdLst/>
              <a:ahLst/>
              <a:cxnLst/>
              <a:rect l="l" t="t" r="r" b="b"/>
              <a:pathLst>
                <a:path w="1955947" h="1985624">
                  <a:moveTo>
                    <a:pt x="0" y="1003881"/>
                  </a:moveTo>
                  <a:cubicBezTo>
                    <a:pt x="1786" y="923929"/>
                    <a:pt x="39686" y="843507"/>
                    <a:pt x="110119" y="838255"/>
                  </a:cubicBezTo>
                  <a:cubicBezTo>
                    <a:pt x="192631" y="838705"/>
                    <a:pt x="224359" y="907854"/>
                    <a:pt x="344973" y="923174"/>
                  </a:cubicBezTo>
                  <a:lnTo>
                    <a:pt x="344973" y="369420"/>
                  </a:lnTo>
                  <a:lnTo>
                    <a:pt x="908132" y="369420"/>
                  </a:lnTo>
                  <a:cubicBezTo>
                    <a:pt x="894844" y="237444"/>
                    <a:pt x="823326" y="228204"/>
                    <a:pt x="813809" y="135531"/>
                  </a:cubicBezTo>
                  <a:cubicBezTo>
                    <a:pt x="814404" y="51663"/>
                    <a:pt x="875327" y="6753"/>
                    <a:pt x="970513" y="0"/>
                  </a:cubicBezTo>
                  <a:cubicBezTo>
                    <a:pt x="1050464" y="1786"/>
                    <a:pt x="1130887" y="39686"/>
                    <a:pt x="1136139" y="110119"/>
                  </a:cubicBezTo>
                  <a:cubicBezTo>
                    <a:pt x="1135661" y="197933"/>
                    <a:pt x="1057369" y="228227"/>
                    <a:pt x="1049972" y="369420"/>
                  </a:cubicBezTo>
                  <a:lnTo>
                    <a:pt x="1604973" y="369420"/>
                  </a:lnTo>
                  <a:lnTo>
                    <a:pt x="1604973" y="930811"/>
                  </a:lnTo>
                  <a:cubicBezTo>
                    <a:pt x="1719598" y="912484"/>
                    <a:pt x="1732247" y="847309"/>
                    <a:pt x="1820416" y="838255"/>
                  </a:cubicBezTo>
                  <a:cubicBezTo>
                    <a:pt x="1904284" y="838850"/>
                    <a:pt x="1949194" y="899773"/>
                    <a:pt x="1955947" y="994959"/>
                  </a:cubicBezTo>
                  <a:cubicBezTo>
                    <a:pt x="1954161" y="1074910"/>
                    <a:pt x="1916261" y="1155332"/>
                    <a:pt x="1845828" y="1160585"/>
                  </a:cubicBezTo>
                  <a:cubicBezTo>
                    <a:pt x="1761973" y="1160128"/>
                    <a:pt x="1730569" y="1088717"/>
                    <a:pt x="1604973" y="1075359"/>
                  </a:cubicBezTo>
                  <a:lnTo>
                    <a:pt x="1604973" y="1629420"/>
                  </a:lnTo>
                  <a:lnTo>
                    <a:pt x="1043081" y="1629420"/>
                  </a:lnTo>
                  <a:cubicBezTo>
                    <a:pt x="1059954" y="1748915"/>
                    <a:pt x="1126948" y="1760610"/>
                    <a:pt x="1136138" y="1850093"/>
                  </a:cubicBezTo>
                  <a:cubicBezTo>
                    <a:pt x="1135543" y="1933961"/>
                    <a:pt x="1074620" y="1978871"/>
                    <a:pt x="979434" y="1985624"/>
                  </a:cubicBezTo>
                  <a:cubicBezTo>
                    <a:pt x="899483" y="1983838"/>
                    <a:pt x="819061" y="1945938"/>
                    <a:pt x="813808" y="1875505"/>
                  </a:cubicBezTo>
                  <a:cubicBezTo>
                    <a:pt x="814271" y="1790502"/>
                    <a:pt x="887645" y="1759396"/>
                    <a:pt x="899301" y="1629420"/>
                  </a:cubicBezTo>
                  <a:lnTo>
                    <a:pt x="344973" y="1629420"/>
                  </a:lnTo>
                  <a:lnTo>
                    <a:pt x="344973" y="1069040"/>
                  </a:lnTo>
                  <a:cubicBezTo>
                    <a:pt x="235877" y="1088650"/>
                    <a:pt x="222136" y="1151691"/>
                    <a:pt x="135531" y="1160585"/>
                  </a:cubicBezTo>
                  <a:cubicBezTo>
                    <a:pt x="51663" y="1159990"/>
                    <a:pt x="6753" y="1099066"/>
                    <a:pt x="0" y="1003881"/>
                  </a:cubicBez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37" name="L-Shape 36">
            <a:extLst>
              <a:ext uri="{FF2B5EF4-FFF2-40B4-BE49-F238E27FC236}">
                <a16:creationId xmlns:a16="http://schemas.microsoft.com/office/drawing/2014/main" xmlns="" id="{428F03D0-EEC9-4C1C-AED4-8B9CDD6E6EDA}"/>
              </a:ext>
            </a:extLst>
          </p:cNvPr>
          <p:cNvSpPr/>
          <p:nvPr/>
        </p:nvSpPr>
        <p:spPr>
          <a:xfrm rot="8100000">
            <a:off x="8237022" y="1083067"/>
            <a:ext cx="3093154" cy="3093154"/>
          </a:xfrm>
          <a:prstGeom prst="corner">
            <a:avLst>
              <a:gd name="adj1" fmla="val 10489"/>
              <a:gd name="adj2" fmla="val 10848"/>
            </a:avLst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30056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4" y="2305895"/>
            <a:ext cx="5642146" cy="37430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3554" y="232971"/>
            <a:ext cx="3830081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>
                <a:solidFill>
                  <a:srgbClr val="0070C0"/>
                </a:solidFill>
              </a:rPr>
              <a:t>QUARRY INDUSTRY FOR CONCRETE</a:t>
            </a:r>
          </a:p>
          <a:p>
            <a:pPr algn="ctr"/>
            <a:r>
              <a:rPr lang="id-ID" b="1" i="1" dirty="0"/>
              <a:t>Industri Pertambangan Bahan Baku Beton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253832"/>
            <a:ext cx="4976813" cy="3743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4064564"/>
            <a:ext cx="383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Produk yang dihasilkan :</a:t>
            </a:r>
          </a:p>
          <a:p>
            <a:pPr marL="342900" indent="-342900">
              <a:buAutoNum type="arabicPeriod"/>
            </a:pPr>
            <a:r>
              <a:rPr lang="id-ID" dirty="0" smtClean="0"/>
              <a:t>Abu Batu</a:t>
            </a:r>
          </a:p>
          <a:p>
            <a:pPr marL="342900" indent="-342900">
              <a:buAutoNum type="arabicPeriod"/>
            </a:pPr>
            <a:r>
              <a:rPr lang="id-ID" dirty="0" smtClean="0"/>
              <a:t>Batu Pecah 05 – 10 mm</a:t>
            </a:r>
          </a:p>
          <a:p>
            <a:pPr marL="342900" indent="-342900">
              <a:buAutoNum type="arabicPeriod"/>
            </a:pPr>
            <a:r>
              <a:rPr lang="id-ID" dirty="0" smtClean="0"/>
              <a:t>Batu pecah 10 – 20 mm</a:t>
            </a:r>
          </a:p>
          <a:p>
            <a:pPr marL="342900" indent="-342900">
              <a:buAutoNum type="arabicPeriod"/>
            </a:pPr>
            <a:r>
              <a:rPr lang="id-ID" dirty="0" smtClean="0"/>
              <a:t>Batu Pecah 20 – 30 mm</a:t>
            </a:r>
          </a:p>
          <a:p>
            <a:pPr marL="342900" indent="-342900">
              <a:buAutoNum type="arabicPeriod"/>
            </a:pPr>
            <a:r>
              <a:rPr lang="id-ID" dirty="0" smtClean="0"/>
              <a:t>Base Course A</a:t>
            </a:r>
          </a:p>
          <a:p>
            <a:pPr marL="342900" indent="-342900">
              <a:buAutoNum type="arabicPeriod"/>
            </a:pPr>
            <a:r>
              <a:rPr lang="id-ID" dirty="0" smtClean="0"/>
              <a:t>Base Course B</a:t>
            </a:r>
          </a:p>
        </p:txBody>
      </p:sp>
    </p:spTree>
    <p:extLst>
      <p:ext uri="{BB962C8B-B14F-4D97-AF65-F5344CB8AC3E}">
        <p14:creationId xmlns:p14="http://schemas.microsoft.com/office/powerpoint/2010/main" val="16237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60350" y="217487"/>
            <a:ext cx="5524500" cy="385762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/>
          <a:srcRect t="14131" b="15088"/>
          <a:stretch/>
        </p:blipFill>
        <p:spPr>
          <a:xfrm>
            <a:off x="6151562" y="179301"/>
            <a:ext cx="5400675" cy="28522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350" y="4246281"/>
            <a:ext cx="6892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Base Course terdiri dari 2 jenis yaitu </a:t>
            </a:r>
            <a:r>
              <a:rPr lang="id-ID" dirty="0" smtClean="0"/>
              <a:t>:</a:t>
            </a:r>
          </a:p>
          <a:p>
            <a:r>
              <a:rPr lang="id-ID" dirty="0" smtClean="0"/>
              <a:t> </a:t>
            </a:r>
            <a:r>
              <a:rPr lang="id-ID" b="1" dirty="0"/>
              <a:t>1. Base Course Kelas A :</a:t>
            </a:r>
            <a:r>
              <a:rPr lang="id-ID" dirty="0"/>
              <a:t>  pecahan batu 70% bercampur abu </a:t>
            </a:r>
            <a:r>
              <a:rPr lang="id-ID" dirty="0" smtClean="0"/>
              <a:t>batu 30%</a:t>
            </a:r>
            <a:endParaRPr lang="id-ID" dirty="0"/>
          </a:p>
          <a:p>
            <a:r>
              <a:rPr lang="id-ID" dirty="0"/>
              <a:t> </a:t>
            </a:r>
            <a:r>
              <a:rPr lang="id-ID" b="1" dirty="0" smtClean="0"/>
              <a:t>2</a:t>
            </a:r>
            <a:r>
              <a:rPr lang="id-ID" b="1" dirty="0"/>
              <a:t>. Base Course Kelas B :</a:t>
            </a:r>
            <a:r>
              <a:rPr lang="id-ID" dirty="0"/>
              <a:t>  pecahan batu 50% bercampur abu batu 50%  </a:t>
            </a:r>
          </a:p>
          <a:p>
            <a:r>
              <a:rPr lang="id-ID" dirty="0"/>
              <a:t>                                                      </a:t>
            </a: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956612" y="2998595"/>
            <a:ext cx="2466975" cy="18478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04" y="4385842"/>
            <a:ext cx="2828290" cy="212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355761"/>
            <a:ext cx="3256629" cy="444588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Batching Plant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284" y="2068290"/>
            <a:ext cx="5481066" cy="3644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0350" y="2068290"/>
            <a:ext cx="5383762" cy="3644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353909" y="256824"/>
            <a:ext cx="3700416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2400" b="1" u="sng" dirty="0">
                <a:solidFill>
                  <a:srgbClr val="0070C0"/>
                </a:solidFill>
              </a:rPr>
              <a:t>READY MIXED CONCRETE</a:t>
            </a:r>
          </a:p>
          <a:p>
            <a:pPr algn="ctr"/>
            <a:r>
              <a:rPr lang="id-ID" sz="2400" b="1" i="1" dirty="0"/>
              <a:t>Beton Siap Pakai</a:t>
            </a:r>
          </a:p>
        </p:txBody>
      </p:sp>
    </p:spTree>
    <p:extLst>
      <p:ext uri="{BB962C8B-B14F-4D97-AF65-F5344CB8AC3E}">
        <p14:creationId xmlns:p14="http://schemas.microsoft.com/office/powerpoint/2010/main" val="32386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01" y="163183"/>
            <a:ext cx="5191634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2400" b="1" u="sng" dirty="0">
                <a:solidFill>
                  <a:srgbClr val="0070C0"/>
                </a:solidFill>
              </a:rPr>
              <a:t>CONSTRUCTION JOBS &amp; RENT SERVICE</a:t>
            </a:r>
          </a:p>
          <a:p>
            <a:pPr algn="ctr"/>
            <a:r>
              <a:rPr lang="id-ID" sz="2400" b="1" i="1" dirty="0"/>
              <a:t>Jasa Konstruksi dan Jasa Sewa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01251" y="1564942"/>
            <a:ext cx="190158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 smtClean="0">
                <a:solidFill>
                  <a:srgbClr val="0070C0"/>
                </a:solidFill>
              </a:rPr>
              <a:t>CAR MIX</a:t>
            </a:r>
            <a:endParaRPr lang="id-ID" b="1" u="sng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86621" y="2505036"/>
            <a:ext cx="4802131" cy="389576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866964" y="247858"/>
            <a:ext cx="4312584" cy="36853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02070" y="4452917"/>
            <a:ext cx="357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Kapasitas Molen Car Mix = 3 m3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0001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19699" y="0"/>
            <a:ext cx="190158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 smtClean="0">
                <a:solidFill>
                  <a:srgbClr val="0070C0"/>
                </a:solidFill>
              </a:rPr>
              <a:t>CONCRETE PUMP</a:t>
            </a:r>
            <a:endParaRPr lang="id-ID" b="1" u="sng" dirty="0">
              <a:solidFill>
                <a:srgbClr val="0070C0"/>
              </a:solidFill>
            </a:endParaRPr>
          </a:p>
          <a:p>
            <a:pPr algn="ctr"/>
            <a:r>
              <a:rPr lang="id-ID" b="1" i="1" dirty="0" smtClean="0"/>
              <a:t>Pompa Beton</a:t>
            </a:r>
            <a:endParaRPr lang="id-ID" b="1" i="1" dirty="0"/>
          </a:p>
        </p:txBody>
      </p:sp>
      <p:sp>
        <p:nvSpPr>
          <p:cNvPr id="4" name="Rectangle 3"/>
          <p:cNvSpPr/>
          <p:nvPr/>
        </p:nvSpPr>
        <p:spPr>
          <a:xfrm>
            <a:off x="125507" y="646331"/>
            <a:ext cx="11689975" cy="576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JENIS - JENIS POMPA </a:t>
            </a:r>
            <a:r>
              <a:rPr lang="id-ID" sz="2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BETON</a:t>
            </a:r>
            <a:endParaRPr lang="id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d-ID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id-ID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d-ID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pompa standar/ concrete pump standar</a:t>
            </a:r>
            <a:r>
              <a:rPr lang="id-ID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jenis pekerjaan peruntukan banguan-bangunan rendah seperti Rumah tinggal, ruko, mall dan lain-lain yang ketinggian bangunannya di bawah 20 meter dan pemakaian pipa beton di bawah 60 meter concrete pump yang digunakan adalah concrete pump yang bar betonnya atau concrete presurenya antara 4 mpa atau 40 bar s/d 7 mpa atau 70 bar.</a:t>
            </a:r>
            <a:endParaRPr lang="id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1425"/>
              </a:lnSpc>
              <a:spcAft>
                <a:spcPts val="0"/>
              </a:spcAft>
            </a:pPr>
            <a:endParaRPr lang="id-ID" b="1" dirty="0" smtClean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id-ID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id-ID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pompa longboom/ concrete pump longboom:</a:t>
            </a:r>
            <a:r>
              <a:rPr lang="id-ID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jenis pekerjaan peruntukan untuk bangunan-bangunan tinggi seperti Perkantoran ruko lantai 5 s/d 7 lantai, yang ketinggian bangunanya diatas 20 meter, concrete pump yang digunakan adalah concrete pump yang bar betonnya atau concrete presurenya antara 8 mpa atau 80 bar s/d 40 mpa atau 400 bar, peruntukan concrete pump yang digunakan tergantung dari seberapa tinggi bangunan gedung tersebut</a:t>
            </a:r>
            <a:r>
              <a:rPr lang="id-ID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id-ID" b="1" dirty="0" smtClean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id-ID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id-ID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pompa kodok/ forteble :</a:t>
            </a:r>
            <a:r>
              <a:rPr lang="id-ID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jenis pekerjaan untuk bangunan-bangunan seperti proyek Dam/bendungan, subway, pelabuhan, jety, pondasi PLN, pondasi menara telephone dan gang/ jalan sempit yang tidak bisa dilalaui mobil pribadi yang jangkauan horizontalnya / mendatar dari 120 meter samapai 170 meter</a:t>
            </a:r>
            <a:endParaRPr lang="id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id-ID" b="1" dirty="0" smtClean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id-ID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id-ID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pompa mini/ kecil / concrete pump mini :</a:t>
            </a:r>
            <a:r>
              <a:rPr lang="id-ID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concrete pump dari jepang yaitu Truck mini Concrete Pump alat tersebut peruntukannya untuk bangunan-bangunan yang jalannya sempit dan ada portal yang hanya bisa dilalau mobil cold desel alat tersebut cocok untuk retail artinya untuk bangunan rumah tinggal ketinggian 1 s/d 2 lantai tetapi areanya terdapat di gang.</a:t>
            </a:r>
            <a:endParaRPr lang="id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5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73163" y="505581"/>
            <a:ext cx="4067026" cy="2930432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/>
          <a:srcRect b="11652"/>
          <a:stretch/>
        </p:blipFill>
        <p:spPr>
          <a:xfrm>
            <a:off x="5827060" y="135517"/>
            <a:ext cx="5983082" cy="367056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56666" y="3806078"/>
            <a:ext cx="4883523" cy="25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7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018498" y="1416422"/>
            <a:ext cx="2850775" cy="43773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758" y="304363"/>
            <a:ext cx="331747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d-ID" b="1" u="sng" dirty="0" smtClean="0">
                <a:solidFill>
                  <a:srgbClr val="0070C0"/>
                </a:solidFill>
              </a:rPr>
              <a:t>PILE DRIVER</a:t>
            </a:r>
            <a:endParaRPr lang="id-ID" b="1" u="sng" dirty="0">
              <a:solidFill>
                <a:srgbClr val="0070C0"/>
              </a:solidFill>
            </a:endParaRPr>
          </a:p>
          <a:p>
            <a:pPr algn="ctr"/>
            <a:r>
              <a:rPr lang="id-ID" b="1" i="1" dirty="0" smtClean="0"/>
              <a:t>Alat Pemasang Tiang Pancang</a:t>
            </a:r>
            <a:endParaRPr lang="id-ID" b="1" i="1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2766" y="1416422"/>
            <a:ext cx="2723871" cy="437737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976283" y="1416422"/>
            <a:ext cx="2743196" cy="437737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5"/>
          <a:srcRect l="16893" r="30554"/>
          <a:stretch/>
        </p:blipFill>
        <p:spPr>
          <a:xfrm>
            <a:off x="5827053" y="1416422"/>
            <a:ext cx="3030077" cy="4377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896" y="5885600"/>
            <a:ext cx="2097741" cy="373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/>
              <a:t>REGO-REGO</a:t>
            </a:r>
            <a:endParaRPr lang="id-ID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63152" y="5890353"/>
            <a:ext cx="2097741" cy="373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/>
              <a:t>HYDRAULICK DIESEL </a:t>
            </a:r>
            <a:endParaRPr lang="id-ID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87034" y="5877932"/>
            <a:ext cx="2097741" cy="373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/>
              <a:t>DIESEL HAMMER </a:t>
            </a:r>
            <a:endParaRPr lang="id-ID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287431" y="5877932"/>
            <a:ext cx="240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/>
              <a:t>INJECTION HAMMER 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2169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254" y="2017487"/>
            <a:ext cx="11049746" cy="4194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87499" y="549275"/>
            <a:ext cx="8229600" cy="987425"/>
          </a:xfrm>
          <a:prstGeom prst="rect">
            <a:avLst/>
          </a:prstGeom>
          <a:noFill/>
          <a:ln>
            <a:noFill/>
          </a:ln>
          <a:effectLst>
            <a:glow rad="1778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8000" dirty="0">
                <a:latin typeface="Matura MT Script Capitals" panose="03020802060602070202" pitchFamily="66" charset="0"/>
              </a:rPr>
              <a:t>   </a:t>
            </a:r>
            <a:r>
              <a:rPr lang="en-US" sz="8000" dirty="0" smtClean="0">
                <a:latin typeface="Matura MT Script Capitals" panose="03020802060602070202" pitchFamily="66" charset="0"/>
              </a:rPr>
              <a:t>Thank you</a:t>
            </a:r>
            <a:endParaRPr lang="en-US" sz="8000" dirty="0">
              <a:latin typeface="Matura MT Script Capitals" panose="03020802060602070202" pitchFamily="66" charset="0"/>
            </a:endParaRPr>
          </a:p>
          <a:p>
            <a:pPr marL="342900" indent="-342900"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8000" dirty="0">
                <a:latin typeface="Matura MT Script Capitals" panose="03020802060602070202" pitchFamily="66" charset="0"/>
              </a:rPr>
              <a:t>             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277257" y="2144533"/>
            <a:ext cx="10798629" cy="3447098"/>
          </a:xfrm>
          <a:prstGeom prst="rect">
            <a:avLst/>
          </a:prstGeom>
          <a:solidFill>
            <a:srgbClr val="7F7F7F">
              <a:alpha val="23137"/>
            </a:srgb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defTabSz="914400">
              <a:lnSpc>
                <a:spcPct val="75000"/>
              </a:lnSpc>
              <a:spcBef>
                <a:spcPct val="50000"/>
              </a:spcBef>
            </a:pPr>
            <a:endParaRPr lang="en-US" sz="2400" b="1" u="sng" dirty="0" smtClean="0">
              <a:solidFill>
                <a:srgbClr val="FFFF00"/>
              </a:solidFill>
            </a:endParaRPr>
          </a:p>
          <a:p>
            <a:pPr algn="ctr" defTabSz="914400">
              <a:lnSpc>
                <a:spcPct val="75000"/>
              </a:lnSpc>
              <a:spcBef>
                <a:spcPct val="50000"/>
              </a:spcBef>
            </a:pPr>
            <a:r>
              <a:rPr lang="id-ID" sz="2400" b="1" u="sng" dirty="0" smtClean="0">
                <a:solidFill>
                  <a:srgbClr val="FFFF00"/>
                </a:solidFill>
              </a:rPr>
              <a:t>SIDOARJO</a:t>
            </a:r>
            <a:r>
              <a:rPr lang="en-US" sz="2400" b="1" u="sng" dirty="0" smtClean="0">
                <a:solidFill>
                  <a:srgbClr val="FFFF00"/>
                </a:solidFill>
              </a:rPr>
              <a:t> HEAD OFFICE </a:t>
            </a:r>
          </a:p>
          <a:p>
            <a:pPr algn="ctr" defTabSz="914400">
              <a:lnSpc>
                <a:spcPct val="75000"/>
              </a:lnSpc>
              <a:spcBef>
                <a:spcPct val="50000"/>
              </a:spcBef>
            </a:pPr>
            <a:r>
              <a:rPr lang="id-ID" b="1" dirty="0" smtClean="0">
                <a:solidFill>
                  <a:srgbClr val="FFFF00"/>
                </a:solidFill>
              </a:rPr>
              <a:t>The Royal Business Park Blok F.02-F.03</a:t>
            </a:r>
          </a:p>
          <a:p>
            <a:pPr algn="ctr" defTabSz="914400">
              <a:lnSpc>
                <a:spcPct val="75000"/>
              </a:lnSpc>
              <a:spcBef>
                <a:spcPct val="50000"/>
              </a:spcBef>
            </a:pPr>
            <a:r>
              <a:rPr lang="id-ID" b="1" dirty="0" smtClean="0">
                <a:solidFill>
                  <a:srgbClr val="FFFF00"/>
                </a:solidFill>
              </a:rPr>
              <a:t>Jl. H. Anwar Hamzah Tambak Oso, Waru - Sidoarjo</a:t>
            </a:r>
            <a:endParaRPr lang="en-US" b="1" dirty="0" smtClean="0">
              <a:solidFill>
                <a:srgbClr val="FFFF00"/>
              </a:solidFill>
            </a:endParaRPr>
          </a:p>
          <a:p>
            <a:pPr algn="ctr" defTabSz="914400">
              <a:lnSpc>
                <a:spcPct val="75000"/>
              </a:lnSpc>
              <a:spcBef>
                <a:spcPct val="50000"/>
              </a:spcBef>
            </a:pPr>
            <a:r>
              <a:rPr lang="en-US" b="1" dirty="0" smtClean="0">
                <a:solidFill>
                  <a:srgbClr val="FFFF00"/>
                </a:solidFill>
              </a:rPr>
              <a:t>Telephone : (0</a:t>
            </a:r>
            <a:r>
              <a:rPr lang="id-ID" b="1" dirty="0" smtClean="0">
                <a:solidFill>
                  <a:srgbClr val="FFFF00"/>
                </a:solidFill>
              </a:rPr>
              <a:t>31</a:t>
            </a:r>
            <a:r>
              <a:rPr lang="en-US" b="1" dirty="0" smtClean="0">
                <a:solidFill>
                  <a:srgbClr val="FFFF00"/>
                </a:solidFill>
              </a:rPr>
              <a:t>)</a:t>
            </a:r>
            <a:r>
              <a:rPr lang="id-ID" b="1" dirty="0" smtClean="0">
                <a:solidFill>
                  <a:srgbClr val="FFFF00"/>
                </a:solidFill>
              </a:rPr>
              <a:t> 99 841 300</a:t>
            </a:r>
            <a:r>
              <a:rPr lang="en-US" b="1" dirty="0" smtClean="0">
                <a:solidFill>
                  <a:srgbClr val="FFFF00"/>
                </a:solidFill>
              </a:rPr>
              <a:t>  </a:t>
            </a:r>
            <a:r>
              <a:rPr lang="en-US" b="1" dirty="0">
                <a:solidFill>
                  <a:srgbClr val="FFFF00"/>
                </a:solidFill>
              </a:rPr>
              <a:t>Fax (</a:t>
            </a:r>
            <a:r>
              <a:rPr lang="en-US" b="1" dirty="0" smtClean="0">
                <a:solidFill>
                  <a:srgbClr val="FFFF00"/>
                </a:solidFill>
              </a:rPr>
              <a:t>0</a:t>
            </a:r>
            <a:r>
              <a:rPr lang="id-ID" b="1" dirty="0" smtClean="0">
                <a:solidFill>
                  <a:srgbClr val="FFFF00"/>
                </a:solidFill>
              </a:rPr>
              <a:t>3</a:t>
            </a:r>
            <a:r>
              <a:rPr lang="en-US" b="1" dirty="0" smtClean="0">
                <a:solidFill>
                  <a:srgbClr val="FFFF00"/>
                </a:solidFill>
              </a:rPr>
              <a:t>1</a:t>
            </a:r>
            <a:r>
              <a:rPr lang="en-US" b="1" dirty="0">
                <a:solidFill>
                  <a:srgbClr val="FFFF00"/>
                </a:solidFill>
              </a:rPr>
              <a:t>) </a:t>
            </a:r>
            <a:r>
              <a:rPr lang="id-ID" b="1" dirty="0" smtClean="0">
                <a:solidFill>
                  <a:srgbClr val="FFFF00"/>
                </a:solidFill>
              </a:rPr>
              <a:t>99 841 308</a:t>
            </a:r>
            <a:endParaRPr lang="en-US" b="1" dirty="0" smtClean="0">
              <a:solidFill>
                <a:srgbClr val="FFFF00"/>
              </a:solidFill>
            </a:endParaRPr>
          </a:p>
          <a:p>
            <a:pPr algn="ctr" defTabSz="914400">
              <a:lnSpc>
                <a:spcPct val="75000"/>
              </a:lnSpc>
              <a:spcBef>
                <a:spcPct val="50000"/>
              </a:spcBef>
            </a:pPr>
            <a:endParaRPr lang="en-US" b="1" dirty="0" smtClean="0">
              <a:solidFill>
                <a:srgbClr val="FFFF00"/>
              </a:solidFill>
            </a:endParaRPr>
          </a:p>
          <a:p>
            <a:pPr algn="ctr" defTabSz="914400">
              <a:lnSpc>
                <a:spcPct val="75000"/>
              </a:lnSpc>
              <a:spcBef>
                <a:spcPct val="50000"/>
              </a:spcBef>
            </a:pPr>
            <a:endParaRPr lang="en-US" sz="1600" b="1" dirty="0">
              <a:solidFill>
                <a:srgbClr val="FFFF00"/>
              </a:solidFill>
            </a:endParaRPr>
          </a:p>
          <a:p>
            <a:pPr algn="ctr" defTabSz="914400">
              <a:lnSpc>
                <a:spcPct val="75000"/>
              </a:lnSpc>
              <a:spcBef>
                <a:spcPct val="50000"/>
              </a:spcBef>
            </a:pPr>
            <a:endParaRPr lang="en-US" sz="1600" b="1" dirty="0" smtClean="0">
              <a:solidFill>
                <a:srgbClr val="FFFF00"/>
              </a:solidFill>
            </a:endParaRPr>
          </a:p>
          <a:p>
            <a:pPr algn="ctr" defTabSz="914400">
              <a:lnSpc>
                <a:spcPct val="75000"/>
              </a:lnSpc>
              <a:spcBef>
                <a:spcPct val="50000"/>
              </a:spcBef>
            </a:pPr>
            <a:endParaRPr lang="en-US" sz="1600" b="1" dirty="0">
              <a:solidFill>
                <a:srgbClr val="FFFF00"/>
              </a:solidFill>
            </a:endParaRPr>
          </a:p>
          <a:p>
            <a:pPr algn="ctr" defTabSz="914400">
              <a:lnSpc>
                <a:spcPct val="75000"/>
              </a:lnSpc>
              <a:spcBef>
                <a:spcPct val="50000"/>
              </a:spcBef>
            </a:pPr>
            <a:endParaRPr lang="en-US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65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1503" y="412181"/>
            <a:ext cx="8711270" cy="536007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151335" y="4042529"/>
            <a:ext cx="1261908" cy="6867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42792">
            <a:off x="184139" y="4152156"/>
            <a:ext cx="1133202" cy="138436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349681" y="1937982"/>
            <a:ext cx="859809" cy="955343"/>
            <a:chOff x="3862316" y="1856096"/>
            <a:chExt cx="859809" cy="955343"/>
          </a:xfrm>
        </p:grpSpPr>
        <p:sp>
          <p:nvSpPr>
            <p:cNvPr id="12" name="Rectangle 11"/>
            <p:cNvSpPr/>
            <p:nvPr/>
          </p:nvSpPr>
          <p:spPr>
            <a:xfrm>
              <a:off x="3862316" y="1856096"/>
              <a:ext cx="859809" cy="955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0702" y="1937982"/>
              <a:ext cx="665889" cy="807724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4164" y="3985130"/>
            <a:ext cx="935326" cy="801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/>
          <p:cNvGrpSpPr/>
          <p:nvPr/>
        </p:nvGrpSpPr>
        <p:grpSpPr>
          <a:xfrm>
            <a:off x="3773719" y="412181"/>
            <a:ext cx="859809" cy="857061"/>
            <a:chOff x="320835" y="1241945"/>
            <a:chExt cx="859809" cy="955343"/>
          </a:xfrm>
        </p:grpSpPr>
        <p:sp>
          <p:nvSpPr>
            <p:cNvPr id="2" name="Rectangle 1"/>
            <p:cNvSpPr/>
            <p:nvPr/>
          </p:nvSpPr>
          <p:spPr>
            <a:xfrm>
              <a:off x="320835" y="1241945"/>
              <a:ext cx="859809" cy="955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SI BETON_LOGO_DS22092016-29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08594" y="1392071"/>
              <a:ext cx="693194" cy="675028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3787367" y="2019868"/>
            <a:ext cx="859809" cy="955343"/>
            <a:chOff x="320835" y="1241945"/>
            <a:chExt cx="859809" cy="955343"/>
          </a:xfrm>
        </p:grpSpPr>
        <p:sp>
          <p:nvSpPr>
            <p:cNvPr id="20" name="Rectangle 19"/>
            <p:cNvSpPr/>
            <p:nvPr/>
          </p:nvSpPr>
          <p:spPr>
            <a:xfrm>
              <a:off x="320835" y="1241945"/>
              <a:ext cx="859809" cy="955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SI BETON_LOGO_DS22092016-29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08594" y="1392071"/>
              <a:ext cx="693194" cy="675028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9350515" y="1937982"/>
            <a:ext cx="859809" cy="955343"/>
            <a:chOff x="320835" y="1241945"/>
            <a:chExt cx="859809" cy="955343"/>
          </a:xfrm>
        </p:grpSpPr>
        <p:sp>
          <p:nvSpPr>
            <p:cNvPr id="23" name="Rectangle 22"/>
            <p:cNvSpPr/>
            <p:nvPr/>
          </p:nvSpPr>
          <p:spPr>
            <a:xfrm>
              <a:off x="320835" y="1241945"/>
              <a:ext cx="859809" cy="9553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SI BETON_LOGO_DS22092016-29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08594" y="1392071"/>
              <a:ext cx="693194" cy="67502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97164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321565"/>
              </p:ext>
            </p:extLst>
          </p:nvPr>
        </p:nvGraphicFramePr>
        <p:xfrm>
          <a:off x="615625" y="1828558"/>
          <a:ext cx="10924732" cy="1403372"/>
        </p:xfrm>
        <a:graphic>
          <a:graphicData uri="http://schemas.openxmlformats.org/drawingml/2006/table">
            <a:tbl>
              <a:tblPr/>
              <a:tblGrid>
                <a:gridCol w="992256"/>
                <a:gridCol w="486205"/>
                <a:gridCol w="555663"/>
                <a:gridCol w="555663"/>
                <a:gridCol w="555663"/>
                <a:gridCol w="555663"/>
                <a:gridCol w="555663"/>
                <a:gridCol w="555663"/>
                <a:gridCol w="555663"/>
                <a:gridCol w="555663"/>
                <a:gridCol w="555663"/>
                <a:gridCol w="555663"/>
                <a:gridCol w="555663"/>
                <a:gridCol w="555663"/>
                <a:gridCol w="555663"/>
                <a:gridCol w="555663"/>
                <a:gridCol w="555663"/>
                <a:gridCol w="555663"/>
                <a:gridCol w="555663"/>
              </a:tblGrid>
              <a:tr h="372257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SATUAN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3" marR="9133" marT="91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18"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GRADE MUTU BETON 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34370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KG / CM2</a:t>
                      </a:r>
                    </a:p>
                  </a:txBody>
                  <a:tcPr marL="9133" marR="9133" marT="91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K100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K125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K150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K175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K200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K225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K250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K275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K300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K350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K400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K425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K450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K500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K600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K625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FS 45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70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Mpa</a:t>
                      </a:r>
                    </a:p>
                  </a:txBody>
                  <a:tcPr marL="9133" marR="9133" marT="91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8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10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12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15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16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18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20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22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25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30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33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35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37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41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49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 50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70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KG / CM2</a:t>
                      </a:r>
                    </a:p>
                  </a:txBody>
                  <a:tcPr marL="9133" marR="9133" marT="91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C1-2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B1-2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133" marR="9133" marT="9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0619" y="3626069"/>
            <a:ext cx="11225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Note :</a:t>
            </a:r>
          </a:p>
          <a:p>
            <a:r>
              <a:rPr lang="id-ID" dirty="0"/>
              <a:t> </a:t>
            </a:r>
            <a:r>
              <a:rPr lang="id-ID" dirty="0" smtClean="0"/>
              <a:t>          * Mutu Beton dengan kode “K” adalah kuat tekan karakteristik dengan benda uji berbentuk kubus 15x15x15 cm</a:t>
            </a:r>
          </a:p>
          <a:p>
            <a:r>
              <a:rPr lang="id-ID" dirty="0"/>
              <a:t> </a:t>
            </a:r>
            <a:r>
              <a:rPr lang="id-ID" dirty="0" smtClean="0"/>
              <a:t>          * Mutu Beton dengan kode “FC” adalah kuat tekan dengan benda uji berbentuk silinder </a:t>
            </a:r>
            <a:r>
              <a:rPr lang="el-GR" dirty="0" smtClean="0"/>
              <a:t>Φ</a:t>
            </a:r>
            <a:r>
              <a:rPr lang="id-ID" dirty="0" smtClean="0"/>
              <a:t> 15 dan T=30 cm</a:t>
            </a:r>
          </a:p>
          <a:p>
            <a:r>
              <a:rPr lang="id-ID" dirty="0"/>
              <a:t> </a:t>
            </a:r>
            <a:r>
              <a:rPr lang="id-ID" dirty="0" smtClean="0"/>
              <a:t>          * Mutu Beton dengan kode abjad adalah pendekatan mutu beton untuk pekerjaan Jalan Raya.</a:t>
            </a:r>
          </a:p>
          <a:p>
            <a:r>
              <a:rPr lang="id-ID" dirty="0" smtClean="0"/>
              <a:t>           * Pendekatan Mutu Beton FC ke K = ( nilai FC x 10 ) / 0,83</a:t>
            </a:r>
          </a:p>
          <a:p>
            <a:r>
              <a:rPr lang="id-ID" dirty="0"/>
              <a:t> </a:t>
            </a:r>
            <a:r>
              <a:rPr lang="id-ID" dirty="0" smtClean="0"/>
              <a:t>        </a:t>
            </a:r>
            <a:endParaRPr lang="id-ID" dirty="0"/>
          </a:p>
        </p:txBody>
      </p:sp>
      <p:sp>
        <p:nvSpPr>
          <p:cNvPr id="12" name="TextBox 11"/>
          <p:cNvSpPr txBox="1"/>
          <p:nvPr/>
        </p:nvSpPr>
        <p:spPr>
          <a:xfrm>
            <a:off x="630619" y="835573"/>
            <a:ext cx="4635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/>
              <a:t>TABEL MUTU BETON</a:t>
            </a:r>
            <a:endParaRPr lang="id-ID" sz="2800" b="1" dirty="0"/>
          </a:p>
        </p:txBody>
      </p:sp>
    </p:spTree>
    <p:extLst>
      <p:ext uri="{BB962C8B-B14F-4D97-AF65-F5344CB8AC3E}">
        <p14:creationId xmlns:p14="http://schemas.microsoft.com/office/powerpoint/2010/main" val="10924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E8EAEC"/>
              </a:clrFrom>
              <a:clrTo>
                <a:srgbClr val="E8EA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07077"/>
            <a:ext cx="8572500" cy="44196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895350" y="419100"/>
            <a:ext cx="9410700" cy="5848350"/>
          </a:xfrm>
          <a:custGeom>
            <a:avLst/>
            <a:gdLst>
              <a:gd name="connsiteX0" fmla="*/ 0 w 9410700"/>
              <a:gd name="connsiteY0" fmla="*/ 1219200 h 5848350"/>
              <a:gd name="connsiteX1" fmla="*/ 95250 w 9410700"/>
              <a:gd name="connsiteY1" fmla="*/ 1295400 h 5848350"/>
              <a:gd name="connsiteX2" fmla="*/ 114300 w 9410700"/>
              <a:gd name="connsiteY2" fmla="*/ 1352550 h 5848350"/>
              <a:gd name="connsiteX3" fmla="*/ 171450 w 9410700"/>
              <a:gd name="connsiteY3" fmla="*/ 1409700 h 5848350"/>
              <a:gd name="connsiteX4" fmla="*/ 228600 w 9410700"/>
              <a:gd name="connsiteY4" fmla="*/ 1504950 h 5848350"/>
              <a:gd name="connsiteX5" fmla="*/ 285750 w 9410700"/>
              <a:gd name="connsiteY5" fmla="*/ 1562100 h 5848350"/>
              <a:gd name="connsiteX6" fmla="*/ 381000 w 9410700"/>
              <a:gd name="connsiteY6" fmla="*/ 1695450 h 5848350"/>
              <a:gd name="connsiteX7" fmla="*/ 457200 w 9410700"/>
              <a:gd name="connsiteY7" fmla="*/ 1828800 h 5848350"/>
              <a:gd name="connsiteX8" fmla="*/ 495300 w 9410700"/>
              <a:gd name="connsiteY8" fmla="*/ 1943100 h 5848350"/>
              <a:gd name="connsiteX9" fmla="*/ 571500 w 9410700"/>
              <a:gd name="connsiteY9" fmla="*/ 2057400 h 5848350"/>
              <a:gd name="connsiteX10" fmla="*/ 609600 w 9410700"/>
              <a:gd name="connsiteY10" fmla="*/ 2114550 h 5848350"/>
              <a:gd name="connsiteX11" fmla="*/ 628650 w 9410700"/>
              <a:gd name="connsiteY11" fmla="*/ 2171700 h 5848350"/>
              <a:gd name="connsiteX12" fmla="*/ 685800 w 9410700"/>
              <a:gd name="connsiteY12" fmla="*/ 2209800 h 5848350"/>
              <a:gd name="connsiteX13" fmla="*/ 723900 w 9410700"/>
              <a:gd name="connsiteY13" fmla="*/ 2266950 h 5848350"/>
              <a:gd name="connsiteX14" fmla="*/ 762000 w 9410700"/>
              <a:gd name="connsiteY14" fmla="*/ 2381250 h 5848350"/>
              <a:gd name="connsiteX15" fmla="*/ 857250 w 9410700"/>
              <a:gd name="connsiteY15" fmla="*/ 2495550 h 5848350"/>
              <a:gd name="connsiteX16" fmla="*/ 933450 w 9410700"/>
              <a:gd name="connsiteY16" fmla="*/ 2609850 h 5848350"/>
              <a:gd name="connsiteX17" fmla="*/ 1009650 w 9410700"/>
              <a:gd name="connsiteY17" fmla="*/ 2724150 h 5848350"/>
              <a:gd name="connsiteX18" fmla="*/ 1066800 w 9410700"/>
              <a:gd name="connsiteY18" fmla="*/ 2838450 h 5848350"/>
              <a:gd name="connsiteX19" fmla="*/ 1123950 w 9410700"/>
              <a:gd name="connsiteY19" fmla="*/ 2895600 h 5848350"/>
              <a:gd name="connsiteX20" fmla="*/ 1219200 w 9410700"/>
              <a:gd name="connsiteY20" fmla="*/ 2990850 h 5848350"/>
              <a:gd name="connsiteX21" fmla="*/ 1314450 w 9410700"/>
              <a:gd name="connsiteY21" fmla="*/ 3105150 h 5848350"/>
              <a:gd name="connsiteX22" fmla="*/ 1390650 w 9410700"/>
              <a:gd name="connsiteY22" fmla="*/ 3219450 h 5848350"/>
              <a:gd name="connsiteX23" fmla="*/ 1428750 w 9410700"/>
              <a:gd name="connsiteY23" fmla="*/ 3276600 h 5848350"/>
              <a:gd name="connsiteX24" fmla="*/ 1543050 w 9410700"/>
              <a:gd name="connsiteY24" fmla="*/ 3371850 h 5848350"/>
              <a:gd name="connsiteX25" fmla="*/ 1600200 w 9410700"/>
              <a:gd name="connsiteY25" fmla="*/ 3448050 h 5848350"/>
              <a:gd name="connsiteX26" fmla="*/ 1638300 w 9410700"/>
              <a:gd name="connsiteY26" fmla="*/ 3505200 h 5848350"/>
              <a:gd name="connsiteX27" fmla="*/ 1695450 w 9410700"/>
              <a:gd name="connsiteY27" fmla="*/ 3543300 h 5848350"/>
              <a:gd name="connsiteX28" fmla="*/ 1809750 w 9410700"/>
              <a:gd name="connsiteY28" fmla="*/ 3714750 h 5848350"/>
              <a:gd name="connsiteX29" fmla="*/ 1847850 w 9410700"/>
              <a:gd name="connsiteY29" fmla="*/ 3771900 h 5848350"/>
              <a:gd name="connsiteX30" fmla="*/ 1905000 w 9410700"/>
              <a:gd name="connsiteY30" fmla="*/ 3810000 h 5848350"/>
              <a:gd name="connsiteX31" fmla="*/ 2000250 w 9410700"/>
              <a:gd name="connsiteY31" fmla="*/ 3905250 h 5848350"/>
              <a:gd name="connsiteX32" fmla="*/ 2057400 w 9410700"/>
              <a:gd name="connsiteY32" fmla="*/ 3962400 h 5848350"/>
              <a:gd name="connsiteX33" fmla="*/ 2171700 w 9410700"/>
              <a:gd name="connsiteY33" fmla="*/ 4019550 h 5848350"/>
              <a:gd name="connsiteX34" fmla="*/ 2305050 w 9410700"/>
              <a:gd name="connsiteY34" fmla="*/ 4000500 h 5848350"/>
              <a:gd name="connsiteX35" fmla="*/ 2476500 w 9410700"/>
              <a:gd name="connsiteY35" fmla="*/ 3962400 h 5848350"/>
              <a:gd name="connsiteX36" fmla="*/ 2743200 w 9410700"/>
              <a:gd name="connsiteY36" fmla="*/ 3924300 h 5848350"/>
              <a:gd name="connsiteX37" fmla="*/ 3105150 w 9410700"/>
              <a:gd name="connsiteY37" fmla="*/ 3943350 h 5848350"/>
              <a:gd name="connsiteX38" fmla="*/ 3162300 w 9410700"/>
              <a:gd name="connsiteY38" fmla="*/ 3962400 h 5848350"/>
              <a:gd name="connsiteX39" fmla="*/ 3219450 w 9410700"/>
              <a:gd name="connsiteY39" fmla="*/ 4038600 h 5848350"/>
              <a:gd name="connsiteX40" fmla="*/ 3371850 w 9410700"/>
              <a:gd name="connsiteY40" fmla="*/ 4152900 h 5848350"/>
              <a:gd name="connsiteX41" fmla="*/ 3448050 w 9410700"/>
              <a:gd name="connsiteY41" fmla="*/ 4210050 h 5848350"/>
              <a:gd name="connsiteX42" fmla="*/ 3505200 w 9410700"/>
              <a:gd name="connsiteY42" fmla="*/ 4267200 h 5848350"/>
              <a:gd name="connsiteX43" fmla="*/ 3543300 w 9410700"/>
              <a:gd name="connsiteY43" fmla="*/ 4324350 h 5848350"/>
              <a:gd name="connsiteX44" fmla="*/ 3657600 w 9410700"/>
              <a:gd name="connsiteY44" fmla="*/ 4400550 h 5848350"/>
              <a:gd name="connsiteX45" fmla="*/ 3714750 w 9410700"/>
              <a:gd name="connsiteY45" fmla="*/ 4438650 h 5848350"/>
              <a:gd name="connsiteX46" fmla="*/ 4457700 w 9410700"/>
              <a:gd name="connsiteY46" fmla="*/ 4457700 h 5848350"/>
              <a:gd name="connsiteX47" fmla="*/ 4572000 w 9410700"/>
              <a:gd name="connsiteY47" fmla="*/ 4514850 h 5848350"/>
              <a:gd name="connsiteX48" fmla="*/ 4552950 w 9410700"/>
              <a:gd name="connsiteY48" fmla="*/ 4591050 h 5848350"/>
              <a:gd name="connsiteX49" fmla="*/ 4610100 w 9410700"/>
              <a:gd name="connsiteY49" fmla="*/ 4914900 h 5848350"/>
              <a:gd name="connsiteX50" fmla="*/ 4648200 w 9410700"/>
              <a:gd name="connsiteY50" fmla="*/ 4972050 h 5848350"/>
              <a:gd name="connsiteX51" fmla="*/ 4667250 w 9410700"/>
              <a:gd name="connsiteY51" fmla="*/ 5105400 h 5848350"/>
              <a:gd name="connsiteX52" fmla="*/ 4705350 w 9410700"/>
              <a:gd name="connsiteY52" fmla="*/ 5334000 h 5848350"/>
              <a:gd name="connsiteX53" fmla="*/ 4724400 w 9410700"/>
              <a:gd name="connsiteY53" fmla="*/ 5505450 h 5848350"/>
              <a:gd name="connsiteX54" fmla="*/ 4781550 w 9410700"/>
              <a:gd name="connsiteY54" fmla="*/ 5524500 h 5848350"/>
              <a:gd name="connsiteX55" fmla="*/ 4933950 w 9410700"/>
              <a:gd name="connsiteY55" fmla="*/ 5543550 h 5848350"/>
              <a:gd name="connsiteX56" fmla="*/ 5143500 w 9410700"/>
              <a:gd name="connsiteY56" fmla="*/ 5619750 h 5848350"/>
              <a:gd name="connsiteX57" fmla="*/ 5143500 w 9410700"/>
              <a:gd name="connsiteY57" fmla="*/ 5619750 h 5848350"/>
              <a:gd name="connsiteX58" fmla="*/ 5219700 w 9410700"/>
              <a:gd name="connsiteY58" fmla="*/ 5657850 h 5848350"/>
              <a:gd name="connsiteX59" fmla="*/ 5372100 w 9410700"/>
              <a:gd name="connsiteY59" fmla="*/ 5695950 h 5848350"/>
              <a:gd name="connsiteX60" fmla="*/ 5448300 w 9410700"/>
              <a:gd name="connsiteY60" fmla="*/ 5715000 h 5848350"/>
              <a:gd name="connsiteX61" fmla="*/ 5524500 w 9410700"/>
              <a:gd name="connsiteY61" fmla="*/ 5734050 h 5848350"/>
              <a:gd name="connsiteX62" fmla="*/ 5581650 w 9410700"/>
              <a:gd name="connsiteY62" fmla="*/ 5753100 h 5848350"/>
              <a:gd name="connsiteX63" fmla="*/ 5657850 w 9410700"/>
              <a:gd name="connsiteY63" fmla="*/ 5791200 h 5848350"/>
              <a:gd name="connsiteX64" fmla="*/ 5810250 w 9410700"/>
              <a:gd name="connsiteY64" fmla="*/ 5810250 h 5848350"/>
              <a:gd name="connsiteX65" fmla="*/ 5924550 w 9410700"/>
              <a:gd name="connsiteY65" fmla="*/ 5829300 h 5848350"/>
              <a:gd name="connsiteX66" fmla="*/ 6057900 w 9410700"/>
              <a:gd name="connsiteY66" fmla="*/ 5848350 h 5848350"/>
              <a:gd name="connsiteX67" fmla="*/ 8248650 w 9410700"/>
              <a:gd name="connsiteY67" fmla="*/ 5829300 h 5848350"/>
              <a:gd name="connsiteX68" fmla="*/ 8343900 w 9410700"/>
              <a:gd name="connsiteY68" fmla="*/ 5772150 h 5848350"/>
              <a:gd name="connsiteX69" fmla="*/ 8420100 w 9410700"/>
              <a:gd name="connsiteY69" fmla="*/ 5753100 h 5848350"/>
              <a:gd name="connsiteX70" fmla="*/ 8629650 w 9410700"/>
              <a:gd name="connsiteY70" fmla="*/ 5676900 h 5848350"/>
              <a:gd name="connsiteX71" fmla="*/ 8743950 w 9410700"/>
              <a:gd name="connsiteY71" fmla="*/ 5619750 h 5848350"/>
              <a:gd name="connsiteX72" fmla="*/ 8915400 w 9410700"/>
              <a:gd name="connsiteY72" fmla="*/ 5543550 h 5848350"/>
              <a:gd name="connsiteX73" fmla="*/ 8972550 w 9410700"/>
              <a:gd name="connsiteY73" fmla="*/ 5505450 h 5848350"/>
              <a:gd name="connsiteX74" fmla="*/ 9220200 w 9410700"/>
              <a:gd name="connsiteY74" fmla="*/ 5143500 h 5848350"/>
              <a:gd name="connsiteX75" fmla="*/ 9296400 w 9410700"/>
              <a:gd name="connsiteY75" fmla="*/ 4972050 h 5848350"/>
              <a:gd name="connsiteX76" fmla="*/ 9334500 w 9410700"/>
              <a:gd name="connsiteY76" fmla="*/ 4705350 h 5848350"/>
              <a:gd name="connsiteX77" fmla="*/ 9410700 w 9410700"/>
              <a:gd name="connsiteY77" fmla="*/ 4457700 h 5848350"/>
              <a:gd name="connsiteX78" fmla="*/ 9372600 w 9410700"/>
              <a:gd name="connsiteY78" fmla="*/ 3790950 h 5848350"/>
              <a:gd name="connsiteX79" fmla="*/ 9296400 w 9410700"/>
              <a:gd name="connsiteY79" fmla="*/ 3676650 h 5848350"/>
              <a:gd name="connsiteX80" fmla="*/ 9182100 w 9410700"/>
              <a:gd name="connsiteY80" fmla="*/ 3486150 h 5848350"/>
              <a:gd name="connsiteX81" fmla="*/ 8991600 w 9410700"/>
              <a:gd name="connsiteY81" fmla="*/ 3333750 h 5848350"/>
              <a:gd name="connsiteX82" fmla="*/ 8934450 w 9410700"/>
              <a:gd name="connsiteY82" fmla="*/ 3276600 h 5848350"/>
              <a:gd name="connsiteX83" fmla="*/ 8877300 w 9410700"/>
              <a:gd name="connsiteY83" fmla="*/ 3257550 h 5848350"/>
              <a:gd name="connsiteX84" fmla="*/ 8782050 w 9410700"/>
              <a:gd name="connsiteY84" fmla="*/ 3200400 h 5848350"/>
              <a:gd name="connsiteX85" fmla="*/ 8686800 w 9410700"/>
              <a:gd name="connsiteY85" fmla="*/ 3162300 h 5848350"/>
              <a:gd name="connsiteX86" fmla="*/ 8439150 w 9410700"/>
              <a:gd name="connsiteY86" fmla="*/ 3048000 h 5848350"/>
              <a:gd name="connsiteX87" fmla="*/ 8362950 w 9410700"/>
              <a:gd name="connsiteY87" fmla="*/ 3028950 h 5848350"/>
              <a:gd name="connsiteX88" fmla="*/ 8286750 w 9410700"/>
              <a:gd name="connsiteY88" fmla="*/ 2971800 h 5848350"/>
              <a:gd name="connsiteX89" fmla="*/ 7943850 w 9410700"/>
              <a:gd name="connsiteY89" fmla="*/ 2743200 h 5848350"/>
              <a:gd name="connsiteX90" fmla="*/ 7600950 w 9410700"/>
              <a:gd name="connsiteY90" fmla="*/ 2457450 h 5848350"/>
              <a:gd name="connsiteX91" fmla="*/ 7277100 w 9410700"/>
              <a:gd name="connsiteY91" fmla="*/ 2171700 h 5848350"/>
              <a:gd name="connsiteX92" fmla="*/ 7219950 w 9410700"/>
              <a:gd name="connsiteY92" fmla="*/ 2095500 h 5848350"/>
              <a:gd name="connsiteX93" fmla="*/ 7200900 w 9410700"/>
              <a:gd name="connsiteY93" fmla="*/ 2038350 h 5848350"/>
              <a:gd name="connsiteX94" fmla="*/ 7105650 w 9410700"/>
              <a:gd name="connsiteY94" fmla="*/ 1885950 h 5848350"/>
              <a:gd name="connsiteX95" fmla="*/ 7048500 w 9410700"/>
              <a:gd name="connsiteY95" fmla="*/ 1752600 h 5848350"/>
              <a:gd name="connsiteX96" fmla="*/ 6991350 w 9410700"/>
              <a:gd name="connsiteY96" fmla="*/ 1638300 h 5848350"/>
              <a:gd name="connsiteX97" fmla="*/ 6972300 w 9410700"/>
              <a:gd name="connsiteY97" fmla="*/ 1524000 h 5848350"/>
              <a:gd name="connsiteX98" fmla="*/ 6934200 w 9410700"/>
              <a:gd name="connsiteY98" fmla="*/ 1409700 h 5848350"/>
              <a:gd name="connsiteX99" fmla="*/ 6915150 w 9410700"/>
              <a:gd name="connsiteY99" fmla="*/ 1200150 h 5848350"/>
              <a:gd name="connsiteX100" fmla="*/ 6896100 w 9410700"/>
              <a:gd name="connsiteY100" fmla="*/ 1104900 h 5848350"/>
              <a:gd name="connsiteX101" fmla="*/ 6838950 w 9410700"/>
              <a:gd name="connsiteY101" fmla="*/ 1047750 h 5848350"/>
              <a:gd name="connsiteX102" fmla="*/ 6819900 w 9410700"/>
              <a:gd name="connsiteY102" fmla="*/ 990600 h 5848350"/>
              <a:gd name="connsiteX103" fmla="*/ 6648450 w 9410700"/>
              <a:gd name="connsiteY103" fmla="*/ 838200 h 5848350"/>
              <a:gd name="connsiteX104" fmla="*/ 6591300 w 9410700"/>
              <a:gd name="connsiteY104" fmla="*/ 781050 h 5848350"/>
              <a:gd name="connsiteX105" fmla="*/ 6477000 w 9410700"/>
              <a:gd name="connsiteY105" fmla="*/ 723900 h 5848350"/>
              <a:gd name="connsiteX106" fmla="*/ 6419850 w 9410700"/>
              <a:gd name="connsiteY106" fmla="*/ 685800 h 5848350"/>
              <a:gd name="connsiteX107" fmla="*/ 6343650 w 9410700"/>
              <a:gd name="connsiteY107" fmla="*/ 647700 h 5848350"/>
              <a:gd name="connsiteX108" fmla="*/ 6286500 w 9410700"/>
              <a:gd name="connsiteY108" fmla="*/ 609600 h 5848350"/>
              <a:gd name="connsiteX109" fmla="*/ 6229350 w 9410700"/>
              <a:gd name="connsiteY109" fmla="*/ 590550 h 5848350"/>
              <a:gd name="connsiteX110" fmla="*/ 6153150 w 9410700"/>
              <a:gd name="connsiteY110" fmla="*/ 552450 h 5848350"/>
              <a:gd name="connsiteX111" fmla="*/ 6096000 w 9410700"/>
              <a:gd name="connsiteY111" fmla="*/ 514350 h 5848350"/>
              <a:gd name="connsiteX112" fmla="*/ 5791200 w 9410700"/>
              <a:gd name="connsiteY112" fmla="*/ 438150 h 5848350"/>
              <a:gd name="connsiteX113" fmla="*/ 5676900 w 9410700"/>
              <a:gd name="connsiteY113" fmla="*/ 361950 h 5848350"/>
              <a:gd name="connsiteX114" fmla="*/ 5600700 w 9410700"/>
              <a:gd name="connsiteY114" fmla="*/ 342900 h 5848350"/>
              <a:gd name="connsiteX115" fmla="*/ 5543550 w 9410700"/>
              <a:gd name="connsiteY115" fmla="*/ 323850 h 5848350"/>
              <a:gd name="connsiteX116" fmla="*/ 5295900 w 9410700"/>
              <a:gd name="connsiteY116" fmla="*/ 228600 h 5848350"/>
              <a:gd name="connsiteX117" fmla="*/ 5124450 w 9410700"/>
              <a:gd name="connsiteY117" fmla="*/ 152400 h 5848350"/>
              <a:gd name="connsiteX118" fmla="*/ 4953000 w 9410700"/>
              <a:gd name="connsiteY118" fmla="*/ 76200 h 5848350"/>
              <a:gd name="connsiteX119" fmla="*/ 4381500 w 9410700"/>
              <a:gd name="connsiteY119" fmla="*/ 0 h 5848350"/>
              <a:gd name="connsiteX120" fmla="*/ 3352800 w 9410700"/>
              <a:gd name="connsiteY120" fmla="*/ 38100 h 5848350"/>
              <a:gd name="connsiteX121" fmla="*/ 3238500 w 9410700"/>
              <a:gd name="connsiteY121" fmla="*/ 76200 h 5848350"/>
              <a:gd name="connsiteX122" fmla="*/ 2876550 w 9410700"/>
              <a:gd name="connsiteY122" fmla="*/ 114300 h 5848350"/>
              <a:gd name="connsiteX123" fmla="*/ 2705100 w 9410700"/>
              <a:gd name="connsiteY123" fmla="*/ 152400 h 5848350"/>
              <a:gd name="connsiteX124" fmla="*/ 2400300 w 9410700"/>
              <a:gd name="connsiteY124" fmla="*/ 171450 h 5848350"/>
              <a:gd name="connsiteX125" fmla="*/ 2076450 w 9410700"/>
              <a:gd name="connsiteY125" fmla="*/ 228600 h 5848350"/>
              <a:gd name="connsiteX126" fmla="*/ 1962150 w 9410700"/>
              <a:gd name="connsiteY126" fmla="*/ 266700 h 5848350"/>
              <a:gd name="connsiteX127" fmla="*/ 1771650 w 9410700"/>
              <a:gd name="connsiteY127" fmla="*/ 304800 h 5848350"/>
              <a:gd name="connsiteX128" fmla="*/ 1600200 w 9410700"/>
              <a:gd name="connsiteY128" fmla="*/ 381000 h 5848350"/>
              <a:gd name="connsiteX129" fmla="*/ 1543050 w 9410700"/>
              <a:gd name="connsiteY129" fmla="*/ 400050 h 5848350"/>
              <a:gd name="connsiteX130" fmla="*/ 1390650 w 9410700"/>
              <a:gd name="connsiteY130" fmla="*/ 476250 h 5848350"/>
              <a:gd name="connsiteX131" fmla="*/ 1295400 w 9410700"/>
              <a:gd name="connsiteY131" fmla="*/ 514350 h 5848350"/>
              <a:gd name="connsiteX132" fmla="*/ 1181100 w 9410700"/>
              <a:gd name="connsiteY132" fmla="*/ 590550 h 5848350"/>
              <a:gd name="connsiteX133" fmla="*/ 1066800 w 9410700"/>
              <a:gd name="connsiteY133" fmla="*/ 723900 h 5848350"/>
              <a:gd name="connsiteX134" fmla="*/ 1009650 w 9410700"/>
              <a:gd name="connsiteY134" fmla="*/ 742950 h 5848350"/>
              <a:gd name="connsiteX135" fmla="*/ 952500 w 9410700"/>
              <a:gd name="connsiteY135" fmla="*/ 781050 h 5848350"/>
              <a:gd name="connsiteX136" fmla="*/ 781050 w 9410700"/>
              <a:gd name="connsiteY136" fmla="*/ 819150 h 5848350"/>
              <a:gd name="connsiteX137" fmla="*/ 647700 w 9410700"/>
              <a:gd name="connsiteY137" fmla="*/ 876300 h 5848350"/>
              <a:gd name="connsiteX138" fmla="*/ 590550 w 9410700"/>
              <a:gd name="connsiteY138" fmla="*/ 914400 h 5848350"/>
              <a:gd name="connsiteX139" fmla="*/ 476250 w 9410700"/>
              <a:gd name="connsiteY139" fmla="*/ 933450 h 5848350"/>
              <a:gd name="connsiteX140" fmla="*/ 342900 w 9410700"/>
              <a:gd name="connsiteY140" fmla="*/ 971550 h 5848350"/>
              <a:gd name="connsiteX141" fmla="*/ 152400 w 9410700"/>
              <a:gd name="connsiteY141" fmla="*/ 1028700 h 5848350"/>
              <a:gd name="connsiteX142" fmla="*/ 95250 w 9410700"/>
              <a:gd name="connsiteY142" fmla="*/ 1066800 h 5848350"/>
              <a:gd name="connsiteX143" fmla="*/ 0 w 9410700"/>
              <a:gd name="connsiteY143" fmla="*/ 1219200 h 584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9410700" h="5848350">
                <a:moveTo>
                  <a:pt x="0" y="1219200"/>
                </a:moveTo>
                <a:cubicBezTo>
                  <a:pt x="0" y="1257300"/>
                  <a:pt x="68789" y="1264529"/>
                  <a:pt x="95250" y="1295400"/>
                </a:cubicBezTo>
                <a:cubicBezTo>
                  <a:pt x="108318" y="1310646"/>
                  <a:pt x="103161" y="1335842"/>
                  <a:pt x="114300" y="1352550"/>
                </a:cubicBezTo>
                <a:cubicBezTo>
                  <a:pt x="129244" y="1374966"/>
                  <a:pt x="155286" y="1388147"/>
                  <a:pt x="171450" y="1409700"/>
                </a:cubicBezTo>
                <a:cubicBezTo>
                  <a:pt x="193666" y="1439321"/>
                  <a:pt x="206384" y="1475329"/>
                  <a:pt x="228600" y="1504950"/>
                </a:cubicBezTo>
                <a:cubicBezTo>
                  <a:pt x="244764" y="1526503"/>
                  <a:pt x="270091" y="1540177"/>
                  <a:pt x="285750" y="1562100"/>
                </a:cubicBezTo>
                <a:cubicBezTo>
                  <a:pt x="411121" y="1737619"/>
                  <a:pt x="232407" y="1546857"/>
                  <a:pt x="381000" y="1695450"/>
                </a:cubicBezTo>
                <a:cubicBezTo>
                  <a:pt x="433323" y="1904741"/>
                  <a:pt x="354023" y="1643081"/>
                  <a:pt x="457200" y="1828800"/>
                </a:cubicBezTo>
                <a:cubicBezTo>
                  <a:pt x="476704" y="1863907"/>
                  <a:pt x="473023" y="1909684"/>
                  <a:pt x="495300" y="1943100"/>
                </a:cubicBezTo>
                <a:lnTo>
                  <a:pt x="571500" y="2057400"/>
                </a:lnTo>
                <a:cubicBezTo>
                  <a:pt x="584200" y="2076450"/>
                  <a:pt x="602360" y="2092830"/>
                  <a:pt x="609600" y="2114550"/>
                </a:cubicBezTo>
                <a:cubicBezTo>
                  <a:pt x="615950" y="2133600"/>
                  <a:pt x="616106" y="2156020"/>
                  <a:pt x="628650" y="2171700"/>
                </a:cubicBezTo>
                <a:cubicBezTo>
                  <a:pt x="642953" y="2189578"/>
                  <a:pt x="666750" y="2197100"/>
                  <a:pt x="685800" y="2209800"/>
                </a:cubicBezTo>
                <a:cubicBezTo>
                  <a:pt x="698500" y="2228850"/>
                  <a:pt x="714601" y="2246028"/>
                  <a:pt x="723900" y="2266950"/>
                </a:cubicBezTo>
                <a:cubicBezTo>
                  <a:pt x="740211" y="2303650"/>
                  <a:pt x="739723" y="2347834"/>
                  <a:pt x="762000" y="2381250"/>
                </a:cubicBezTo>
                <a:cubicBezTo>
                  <a:pt x="815044" y="2460816"/>
                  <a:pt x="783911" y="2422211"/>
                  <a:pt x="857250" y="2495550"/>
                </a:cubicBezTo>
                <a:cubicBezTo>
                  <a:pt x="902546" y="2631439"/>
                  <a:pt x="838318" y="2467152"/>
                  <a:pt x="933450" y="2609850"/>
                </a:cubicBezTo>
                <a:cubicBezTo>
                  <a:pt x="1043728" y="2775267"/>
                  <a:pt x="827336" y="2541836"/>
                  <a:pt x="1009650" y="2724150"/>
                </a:cubicBezTo>
                <a:cubicBezTo>
                  <a:pt x="1028743" y="2781428"/>
                  <a:pt x="1025768" y="2789211"/>
                  <a:pt x="1066800" y="2838450"/>
                </a:cubicBezTo>
                <a:cubicBezTo>
                  <a:pt x="1084047" y="2859146"/>
                  <a:pt x="1106703" y="2874904"/>
                  <a:pt x="1123950" y="2895600"/>
                </a:cubicBezTo>
                <a:cubicBezTo>
                  <a:pt x="1203325" y="2990850"/>
                  <a:pt x="1114425" y="2921000"/>
                  <a:pt x="1219200" y="2990850"/>
                </a:cubicBezTo>
                <a:cubicBezTo>
                  <a:pt x="1355346" y="3195069"/>
                  <a:pt x="1143325" y="2885132"/>
                  <a:pt x="1314450" y="3105150"/>
                </a:cubicBezTo>
                <a:cubicBezTo>
                  <a:pt x="1342563" y="3141295"/>
                  <a:pt x="1365250" y="3181350"/>
                  <a:pt x="1390650" y="3219450"/>
                </a:cubicBezTo>
                <a:cubicBezTo>
                  <a:pt x="1403350" y="3238500"/>
                  <a:pt x="1409700" y="3263900"/>
                  <a:pt x="1428750" y="3276600"/>
                </a:cubicBezTo>
                <a:cubicBezTo>
                  <a:pt x="1487541" y="3315794"/>
                  <a:pt x="1494157" y="3314808"/>
                  <a:pt x="1543050" y="3371850"/>
                </a:cubicBezTo>
                <a:cubicBezTo>
                  <a:pt x="1563713" y="3395956"/>
                  <a:pt x="1581746" y="3422214"/>
                  <a:pt x="1600200" y="3448050"/>
                </a:cubicBezTo>
                <a:cubicBezTo>
                  <a:pt x="1613508" y="3466681"/>
                  <a:pt x="1622111" y="3489011"/>
                  <a:pt x="1638300" y="3505200"/>
                </a:cubicBezTo>
                <a:cubicBezTo>
                  <a:pt x="1654489" y="3521389"/>
                  <a:pt x="1676400" y="3530600"/>
                  <a:pt x="1695450" y="3543300"/>
                </a:cubicBezTo>
                <a:lnTo>
                  <a:pt x="1809750" y="3714750"/>
                </a:lnTo>
                <a:cubicBezTo>
                  <a:pt x="1822450" y="3733800"/>
                  <a:pt x="1828800" y="3759200"/>
                  <a:pt x="1847850" y="3771900"/>
                </a:cubicBezTo>
                <a:lnTo>
                  <a:pt x="1905000" y="3810000"/>
                </a:lnTo>
                <a:cubicBezTo>
                  <a:pt x="1974850" y="3914775"/>
                  <a:pt x="1905000" y="3825875"/>
                  <a:pt x="2000250" y="3905250"/>
                </a:cubicBezTo>
                <a:cubicBezTo>
                  <a:pt x="2020946" y="3922497"/>
                  <a:pt x="2036704" y="3945153"/>
                  <a:pt x="2057400" y="3962400"/>
                </a:cubicBezTo>
                <a:cubicBezTo>
                  <a:pt x="2106639" y="4003432"/>
                  <a:pt x="2114422" y="4000457"/>
                  <a:pt x="2171700" y="4019550"/>
                </a:cubicBezTo>
                <a:cubicBezTo>
                  <a:pt x="2216150" y="4013200"/>
                  <a:pt x="2260873" y="4008532"/>
                  <a:pt x="2305050" y="4000500"/>
                </a:cubicBezTo>
                <a:cubicBezTo>
                  <a:pt x="2457573" y="3972769"/>
                  <a:pt x="2300035" y="3987609"/>
                  <a:pt x="2476500" y="3962400"/>
                </a:cubicBezTo>
                <a:cubicBezTo>
                  <a:pt x="2793259" y="3917149"/>
                  <a:pt x="2527863" y="3967367"/>
                  <a:pt x="2743200" y="3924300"/>
                </a:cubicBezTo>
                <a:cubicBezTo>
                  <a:pt x="2863850" y="3930650"/>
                  <a:pt x="2984829" y="3932412"/>
                  <a:pt x="3105150" y="3943350"/>
                </a:cubicBezTo>
                <a:cubicBezTo>
                  <a:pt x="3125148" y="3945168"/>
                  <a:pt x="3146874" y="3949545"/>
                  <a:pt x="3162300" y="3962400"/>
                </a:cubicBezTo>
                <a:cubicBezTo>
                  <a:pt x="3186691" y="3982726"/>
                  <a:pt x="3195957" y="4017243"/>
                  <a:pt x="3219450" y="4038600"/>
                </a:cubicBezTo>
                <a:cubicBezTo>
                  <a:pt x="3266436" y="4081315"/>
                  <a:pt x="3321050" y="4114800"/>
                  <a:pt x="3371850" y="4152900"/>
                </a:cubicBezTo>
                <a:cubicBezTo>
                  <a:pt x="3397250" y="4171950"/>
                  <a:pt x="3425599" y="4187599"/>
                  <a:pt x="3448050" y="4210050"/>
                </a:cubicBezTo>
                <a:cubicBezTo>
                  <a:pt x="3467100" y="4229100"/>
                  <a:pt x="3487953" y="4246504"/>
                  <a:pt x="3505200" y="4267200"/>
                </a:cubicBezTo>
                <a:cubicBezTo>
                  <a:pt x="3519857" y="4284789"/>
                  <a:pt x="3526070" y="4309273"/>
                  <a:pt x="3543300" y="4324350"/>
                </a:cubicBezTo>
                <a:cubicBezTo>
                  <a:pt x="3577761" y="4354503"/>
                  <a:pt x="3619500" y="4375150"/>
                  <a:pt x="3657600" y="4400550"/>
                </a:cubicBezTo>
                <a:cubicBezTo>
                  <a:pt x="3676650" y="4413250"/>
                  <a:pt x="3691862" y="4438063"/>
                  <a:pt x="3714750" y="4438650"/>
                </a:cubicBezTo>
                <a:lnTo>
                  <a:pt x="4457700" y="4457700"/>
                </a:lnTo>
                <a:cubicBezTo>
                  <a:pt x="4479890" y="4465097"/>
                  <a:pt x="4562768" y="4487153"/>
                  <a:pt x="4572000" y="4514850"/>
                </a:cubicBezTo>
                <a:cubicBezTo>
                  <a:pt x="4580279" y="4539688"/>
                  <a:pt x="4559300" y="4565650"/>
                  <a:pt x="4552950" y="4591050"/>
                </a:cubicBezTo>
                <a:cubicBezTo>
                  <a:pt x="4559014" y="4657752"/>
                  <a:pt x="4559338" y="4838757"/>
                  <a:pt x="4610100" y="4914900"/>
                </a:cubicBezTo>
                <a:lnTo>
                  <a:pt x="4648200" y="4972050"/>
                </a:lnTo>
                <a:cubicBezTo>
                  <a:pt x="4654550" y="5016500"/>
                  <a:pt x="4661681" y="5060845"/>
                  <a:pt x="4667250" y="5105400"/>
                </a:cubicBezTo>
                <a:cubicBezTo>
                  <a:pt x="4692771" y="5309568"/>
                  <a:pt x="4666631" y="5217843"/>
                  <a:pt x="4705350" y="5334000"/>
                </a:cubicBezTo>
                <a:cubicBezTo>
                  <a:pt x="4711700" y="5391150"/>
                  <a:pt x="4703044" y="5452061"/>
                  <a:pt x="4724400" y="5505450"/>
                </a:cubicBezTo>
                <a:cubicBezTo>
                  <a:pt x="4731858" y="5524094"/>
                  <a:pt x="4761793" y="5520908"/>
                  <a:pt x="4781550" y="5524500"/>
                </a:cubicBezTo>
                <a:cubicBezTo>
                  <a:pt x="4831920" y="5533658"/>
                  <a:pt x="4883150" y="5537200"/>
                  <a:pt x="4933950" y="5543550"/>
                </a:cubicBezTo>
                <a:cubicBezTo>
                  <a:pt x="5034669" y="5610696"/>
                  <a:pt x="4968888" y="5576097"/>
                  <a:pt x="5143500" y="5619750"/>
                </a:cubicBezTo>
                <a:lnTo>
                  <a:pt x="5143500" y="5619750"/>
                </a:lnTo>
                <a:cubicBezTo>
                  <a:pt x="5168900" y="5632450"/>
                  <a:pt x="5192759" y="5648870"/>
                  <a:pt x="5219700" y="5657850"/>
                </a:cubicBezTo>
                <a:cubicBezTo>
                  <a:pt x="5269376" y="5674409"/>
                  <a:pt x="5321300" y="5683250"/>
                  <a:pt x="5372100" y="5695950"/>
                </a:cubicBezTo>
                <a:lnTo>
                  <a:pt x="5448300" y="5715000"/>
                </a:lnTo>
                <a:cubicBezTo>
                  <a:pt x="5473700" y="5721350"/>
                  <a:pt x="5499662" y="5725771"/>
                  <a:pt x="5524500" y="5734050"/>
                </a:cubicBezTo>
                <a:cubicBezTo>
                  <a:pt x="5543550" y="5740400"/>
                  <a:pt x="5563193" y="5745190"/>
                  <a:pt x="5581650" y="5753100"/>
                </a:cubicBezTo>
                <a:cubicBezTo>
                  <a:pt x="5607752" y="5764287"/>
                  <a:pt x="5630300" y="5784312"/>
                  <a:pt x="5657850" y="5791200"/>
                </a:cubicBezTo>
                <a:cubicBezTo>
                  <a:pt x="5707517" y="5803617"/>
                  <a:pt x="5759569" y="5803010"/>
                  <a:pt x="5810250" y="5810250"/>
                </a:cubicBezTo>
                <a:cubicBezTo>
                  <a:pt x="5848487" y="5815712"/>
                  <a:pt x="5886374" y="5823427"/>
                  <a:pt x="5924550" y="5829300"/>
                </a:cubicBezTo>
                <a:cubicBezTo>
                  <a:pt x="5968929" y="5836128"/>
                  <a:pt x="6013450" y="5842000"/>
                  <a:pt x="6057900" y="5848350"/>
                </a:cubicBezTo>
                <a:lnTo>
                  <a:pt x="8248650" y="5829300"/>
                </a:lnTo>
                <a:cubicBezTo>
                  <a:pt x="8285656" y="5828066"/>
                  <a:pt x="8310065" y="5787188"/>
                  <a:pt x="8343900" y="5772150"/>
                </a:cubicBezTo>
                <a:cubicBezTo>
                  <a:pt x="8367825" y="5761517"/>
                  <a:pt x="8395585" y="5762293"/>
                  <a:pt x="8420100" y="5753100"/>
                </a:cubicBezTo>
                <a:cubicBezTo>
                  <a:pt x="8702216" y="5647307"/>
                  <a:pt x="8201098" y="5799343"/>
                  <a:pt x="8629650" y="5676900"/>
                </a:cubicBezTo>
                <a:cubicBezTo>
                  <a:pt x="8793434" y="5567711"/>
                  <a:pt x="8586209" y="5698620"/>
                  <a:pt x="8743950" y="5619750"/>
                </a:cubicBezTo>
                <a:cubicBezTo>
                  <a:pt x="8908731" y="5537360"/>
                  <a:pt x="8769988" y="5579903"/>
                  <a:pt x="8915400" y="5543550"/>
                </a:cubicBezTo>
                <a:cubicBezTo>
                  <a:pt x="8934450" y="5530850"/>
                  <a:pt x="8955532" y="5520766"/>
                  <a:pt x="8972550" y="5505450"/>
                </a:cubicBezTo>
                <a:cubicBezTo>
                  <a:pt x="9148542" y="5347057"/>
                  <a:pt x="9101639" y="5380622"/>
                  <a:pt x="9220200" y="5143500"/>
                </a:cubicBezTo>
                <a:cubicBezTo>
                  <a:pt x="9248343" y="5087213"/>
                  <a:pt x="9278157" y="5032858"/>
                  <a:pt x="9296400" y="4972050"/>
                </a:cubicBezTo>
                <a:cubicBezTo>
                  <a:pt x="9334284" y="4845771"/>
                  <a:pt x="9298454" y="4863951"/>
                  <a:pt x="9334500" y="4705350"/>
                </a:cubicBezTo>
                <a:cubicBezTo>
                  <a:pt x="9353641" y="4621128"/>
                  <a:pt x="9385300" y="4540250"/>
                  <a:pt x="9410700" y="4457700"/>
                </a:cubicBezTo>
                <a:cubicBezTo>
                  <a:pt x="9398000" y="4235450"/>
                  <a:pt x="9404834" y="4011216"/>
                  <a:pt x="9372600" y="3790950"/>
                </a:cubicBezTo>
                <a:cubicBezTo>
                  <a:pt x="9365970" y="3745642"/>
                  <a:pt x="9320669" y="3715480"/>
                  <a:pt x="9296400" y="3676650"/>
                </a:cubicBezTo>
                <a:cubicBezTo>
                  <a:pt x="9257152" y="3613853"/>
                  <a:pt x="9234463" y="3538513"/>
                  <a:pt x="9182100" y="3486150"/>
                </a:cubicBezTo>
                <a:cubicBezTo>
                  <a:pt x="8963349" y="3267399"/>
                  <a:pt x="9205604" y="3494253"/>
                  <a:pt x="8991600" y="3333750"/>
                </a:cubicBezTo>
                <a:cubicBezTo>
                  <a:pt x="8970047" y="3317586"/>
                  <a:pt x="8956866" y="3291544"/>
                  <a:pt x="8934450" y="3276600"/>
                </a:cubicBezTo>
                <a:cubicBezTo>
                  <a:pt x="8917742" y="3265461"/>
                  <a:pt x="8895261" y="3266530"/>
                  <a:pt x="8877300" y="3257550"/>
                </a:cubicBezTo>
                <a:cubicBezTo>
                  <a:pt x="8844182" y="3240991"/>
                  <a:pt x="8815168" y="3216959"/>
                  <a:pt x="8782050" y="3200400"/>
                </a:cubicBezTo>
                <a:cubicBezTo>
                  <a:pt x="8751464" y="3185107"/>
                  <a:pt x="8717931" y="3176450"/>
                  <a:pt x="8686800" y="3162300"/>
                </a:cubicBezTo>
                <a:cubicBezTo>
                  <a:pt x="8559001" y="3104209"/>
                  <a:pt x="8577872" y="3098444"/>
                  <a:pt x="8439150" y="3048000"/>
                </a:cubicBezTo>
                <a:cubicBezTo>
                  <a:pt x="8414545" y="3039053"/>
                  <a:pt x="8388350" y="3035300"/>
                  <a:pt x="8362950" y="3028950"/>
                </a:cubicBezTo>
                <a:cubicBezTo>
                  <a:pt x="8337550" y="3009900"/>
                  <a:pt x="8313168" y="2989412"/>
                  <a:pt x="8286750" y="2971800"/>
                </a:cubicBezTo>
                <a:cubicBezTo>
                  <a:pt x="8119646" y="2860397"/>
                  <a:pt x="8183329" y="2942766"/>
                  <a:pt x="7943850" y="2743200"/>
                </a:cubicBezTo>
                <a:lnTo>
                  <a:pt x="7600950" y="2457450"/>
                </a:lnTo>
                <a:cubicBezTo>
                  <a:pt x="7494436" y="2368689"/>
                  <a:pt x="7371607" y="2278021"/>
                  <a:pt x="7277100" y="2171700"/>
                </a:cubicBezTo>
                <a:cubicBezTo>
                  <a:pt x="7256006" y="2147970"/>
                  <a:pt x="7239000" y="2120900"/>
                  <a:pt x="7219950" y="2095500"/>
                </a:cubicBezTo>
                <a:cubicBezTo>
                  <a:pt x="7213600" y="2076450"/>
                  <a:pt x="7209880" y="2056311"/>
                  <a:pt x="7200900" y="2038350"/>
                </a:cubicBezTo>
                <a:cubicBezTo>
                  <a:pt x="7129045" y="1894640"/>
                  <a:pt x="7166097" y="1991733"/>
                  <a:pt x="7105650" y="1885950"/>
                </a:cubicBezTo>
                <a:cubicBezTo>
                  <a:pt x="7022649" y="1740698"/>
                  <a:pt x="7101930" y="1872818"/>
                  <a:pt x="7048500" y="1752600"/>
                </a:cubicBezTo>
                <a:cubicBezTo>
                  <a:pt x="7031200" y="1713674"/>
                  <a:pt x="7010400" y="1676400"/>
                  <a:pt x="6991350" y="1638300"/>
                </a:cubicBezTo>
                <a:cubicBezTo>
                  <a:pt x="6985000" y="1600200"/>
                  <a:pt x="6981668" y="1561472"/>
                  <a:pt x="6972300" y="1524000"/>
                </a:cubicBezTo>
                <a:cubicBezTo>
                  <a:pt x="6962560" y="1485038"/>
                  <a:pt x="6934200" y="1409700"/>
                  <a:pt x="6934200" y="1409700"/>
                </a:cubicBezTo>
                <a:cubicBezTo>
                  <a:pt x="6927850" y="1339850"/>
                  <a:pt x="6923850" y="1269746"/>
                  <a:pt x="6915150" y="1200150"/>
                </a:cubicBezTo>
                <a:cubicBezTo>
                  <a:pt x="6911134" y="1168021"/>
                  <a:pt x="6910580" y="1133860"/>
                  <a:pt x="6896100" y="1104900"/>
                </a:cubicBezTo>
                <a:cubicBezTo>
                  <a:pt x="6884052" y="1080803"/>
                  <a:pt x="6858000" y="1066800"/>
                  <a:pt x="6838950" y="1047750"/>
                </a:cubicBezTo>
                <a:cubicBezTo>
                  <a:pt x="6832600" y="1028700"/>
                  <a:pt x="6832228" y="1006451"/>
                  <a:pt x="6819900" y="990600"/>
                </a:cubicBezTo>
                <a:cubicBezTo>
                  <a:pt x="6683402" y="815103"/>
                  <a:pt x="6752985" y="925313"/>
                  <a:pt x="6648450" y="838200"/>
                </a:cubicBezTo>
                <a:cubicBezTo>
                  <a:pt x="6627754" y="820953"/>
                  <a:pt x="6611996" y="798297"/>
                  <a:pt x="6591300" y="781050"/>
                </a:cubicBezTo>
                <a:cubicBezTo>
                  <a:pt x="6509408" y="712807"/>
                  <a:pt x="6562917" y="766858"/>
                  <a:pt x="6477000" y="723900"/>
                </a:cubicBezTo>
                <a:cubicBezTo>
                  <a:pt x="6456522" y="713661"/>
                  <a:pt x="6439729" y="697159"/>
                  <a:pt x="6419850" y="685800"/>
                </a:cubicBezTo>
                <a:cubicBezTo>
                  <a:pt x="6395194" y="671711"/>
                  <a:pt x="6368306" y="661789"/>
                  <a:pt x="6343650" y="647700"/>
                </a:cubicBezTo>
                <a:cubicBezTo>
                  <a:pt x="6323771" y="636341"/>
                  <a:pt x="6306978" y="619839"/>
                  <a:pt x="6286500" y="609600"/>
                </a:cubicBezTo>
                <a:cubicBezTo>
                  <a:pt x="6268539" y="600620"/>
                  <a:pt x="6247807" y="598460"/>
                  <a:pt x="6229350" y="590550"/>
                </a:cubicBezTo>
                <a:cubicBezTo>
                  <a:pt x="6203248" y="579363"/>
                  <a:pt x="6177806" y="566539"/>
                  <a:pt x="6153150" y="552450"/>
                </a:cubicBezTo>
                <a:cubicBezTo>
                  <a:pt x="6133271" y="541091"/>
                  <a:pt x="6117258" y="522853"/>
                  <a:pt x="6096000" y="514350"/>
                </a:cubicBezTo>
                <a:cubicBezTo>
                  <a:pt x="6028271" y="487258"/>
                  <a:pt x="5853388" y="451969"/>
                  <a:pt x="5791200" y="438150"/>
                </a:cubicBezTo>
                <a:cubicBezTo>
                  <a:pt x="5753100" y="412750"/>
                  <a:pt x="5717856" y="382428"/>
                  <a:pt x="5676900" y="361950"/>
                </a:cubicBezTo>
                <a:cubicBezTo>
                  <a:pt x="5653482" y="350241"/>
                  <a:pt x="5625874" y="350093"/>
                  <a:pt x="5600700" y="342900"/>
                </a:cubicBezTo>
                <a:cubicBezTo>
                  <a:pt x="5581392" y="337383"/>
                  <a:pt x="5562352" y="330901"/>
                  <a:pt x="5543550" y="323850"/>
                </a:cubicBezTo>
                <a:cubicBezTo>
                  <a:pt x="5460736" y="292795"/>
                  <a:pt x="5369491" y="277661"/>
                  <a:pt x="5295900" y="228600"/>
                </a:cubicBezTo>
                <a:cubicBezTo>
                  <a:pt x="5127791" y="116527"/>
                  <a:pt x="5396491" y="288420"/>
                  <a:pt x="5124450" y="152400"/>
                </a:cubicBezTo>
                <a:cubicBezTo>
                  <a:pt x="5078263" y="129306"/>
                  <a:pt x="5001647" y="88362"/>
                  <a:pt x="4953000" y="76200"/>
                </a:cubicBezTo>
                <a:cubicBezTo>
                  <a:pt x="4677104" y="7226"/>
                  <a:pt x="4662494" y="18733"/>
                  <a:pt x="4381500" y="0"/>
                </a:cubicBezTo>
                <a:cubicBezTo>
                  <a:pt x="4038600" y="12700"/>
                  <a:pt x="3695175" y="15275"/>
                  <a:pt x="3352800" y="38100"/>
                </a:cubicBezTo>
                <a:cubicBezTo>
                  <a:pt x="3312728" y="40771"/>
                  <a:pt x="3278462" y="72204"/>
                  <a:pt x="3238500" y="76200"/>
                </a:cubicBezTo>
                <a:cubicBezTo>
                  <a:pt x="2990784" y="100972"/>
                  <a:pt x="3111426" y="88203"/>
                  <a:pt x="2876550" y="114300"/>
                </a:cubicBezTo>
                <a:cubicBezTo>
                  <a:pt x="2835127" y="124656"/>
                  <a:pt x="2744168" y="148679"/>
                  <a:pt x="2705100" y="152400"/>
                </a:cubicBezTo>
                <a:cubicBezTo>
                  <a:pt x="2603760" y="162051"/>
                  <a:pt x="2501900" y="165100"/>
                  <a:pt x="2400300" y="171450"/>
                </a:cubicBezTo>
                <a:cubicBezTo>
                  <a:pt x="2052959" y="270690"/>
                  <a:pt x="2523649" y="144750"/>
                  <a:pt x="2076450" y="228600"/>
                </a:cubicBezTo>
                <a:cubicBezTo>
                  <a:pt x="2036977" y="236001"/>
                  <a:pt x="2001531" y="258824"/>
                  <a:pt x="1962150" y="266700"/>
                </a:cubicBezTo>
                <a:lnTo>
                  <a:pt x="1771650" y="304800"/>
                </a:lnTo>
                <a:cubicBezTo>
                  <a:pt x="1685064" y="348093"/>
                  <a:pt x="1697494" y="344515"/>
                  <a:pt x="1600200" y="381000"/>
                </a:cubicBezTo>
                <a:cubicBezTo>
                  <a:pt x="1581398" y="388051"/>
                  <a:pt x="1561331" y="391741"/>
                  <a:pt x="1543050" y="400050"/>
                </a:cubicBezTo>
                <a:cubicBezTo>
                  <a:pt x="1491345" y="423552"/>
                  <a:pt x="1443384" y="455156"/>
                  <a:pt x="1390650" y="476250"/>
                </a:cubicBezTo>
                <a:cubicBezTo>
                  <a:pt x="1358900" y="488950"/>
                  <a:pt x="1325420" y="497975"/>
                  <a:pt x="1295400" y="514350"/>
                </a:cubicBezTo>
                <a:cubicBezTo>
                  <a:pt x="1255201" y="536277"/>
                  <a:pt x="1208574" y="553918"/>
                  <a:pt x="1181100" y="590550"/>
                </a:cubicBezTo>
                <a:cubicBezTo>
                  <a:pt x="1154691" y="625762"/>
                  <a:pt x="1106600" y="697366"/>
                  <a:pt x="1066800" y="723900"/>
                </a:cubicBezTo>
                <a:cubicBezTo>
                  <a:pt x="1050092" y="735039"/>
                  <a:pt x="1027611" y="733970"/>
                  <a:pt x="1009650" y="742950"/>
                </a:cubicBezTo>
                <a:cubicBezTo>
                  <a:pt x="989172" y="753189"/>
                  <a:pt x="973544" y="772031"/>
                  <a:pt x="952500" y="781050"/>
                </a:cubicBezTo>
                <a:cubicBezTo>
                  <a:pt x="928960" y="791139"/>
                  <a:pt x="798002" y="815760"/>
                  <a:pt x="781050" y="819150"/>
                </a:cubicBezTo>
                <a:cubicBezTo>
                  <a:pt x="637572" y="914802"/>
                  <a:pt x="819920" y="802491"/>
                  <a:pt x="647700" y="876300"/>
                </a:cubicBezTo>
                <a:cubicBezTo>
                  <a:pt x="626656" y="885319"/>
                  <a:pt x="612270" y="907160"/>
                  <a:pt x="590550" y="914400"/>
                </a:cubicBezTo>
                <a:cubicBezTo>
                  <a:pt x="553907" y="926614"/>
                  <a:pt x="514125" y="925875"/>
                  <a:pt x="476250" y="933450"/>
                </a:cubicBezTo>
                <a:cubicBezTo>
                  <a:pt x="376994" y="953301"/>
                  <a:pt x="427630" y="947341"/>
                  <a:pt x="342900" y="971550"/>
                </a:cubicBezTo>
                <a:cubicBezTo>
                  <a:pt x="296310" y="984861"/>
                  <a:pt x="186353" y="1006065"/>
                  <a:pt x="152400" y="1028700"/>
                </a:cubicBezTo>
                <a:lnTo>
                  <a:pt x="95250" y="1066800"/>
                </a:lnTo>
                <a:cubicBezTo>
                  <a:pt x="11174" y="1192914"/>
                  <a:pt x="0" y="1181100"/>
                  <a:pt x="0" y="1219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006484" y="3371850"/>
            <a:ext cx="4042016" cy="2954827"/>
          </a:xfrm>
          <a:custGeom>
            <a:avLst/>
            <a:gdLst>
              <a:gd name="connsiteX0" fmla="*/ 3416 w 4042016"/>
              <a:gd name="connsiteY0" fmla="*/ 1581150 h 3390900"/>
              <a:gd name="connsiteX1" fmla="*/ 98666 w 4042016"/>
              <a:gd name="connsiteY1" fmla="*/ 1600200 h 3390900"/>
              <a:gd name="connsiteX2" fmla="*/ 155816 w 4042016"/>
              <a:gd name="connsiteY2" fmla="*/ 1638300 h 3390900"/>
              <a:gd name="connsiteX3" fmla="*/ 212966 w 4042016"/>
              <a:gd name="connsiteY3" fmla="*/ 1657350 h 3390900"/>
              <a:gd name="connsiteX4" fmla="*/ 327266 w 4042016"/>
              <a:gd name="connsiteY4" fmla="*/ 1828800 h 3390900"/>
              <a:gd name="connsiteX5" fmla="*/ 365366 w 4042016"/>
              <a:gd name="connsiteY5" fmla="*/ 1885950 h 3390900"/>
              <a:gd name="connsiteX6" fmla="*/ 422516 w 4042016"/>
              <a:gd name="connsiteY6" fmla="*/ 1943100 h 3390900"/>
              <a:gd name="connsiteX7" fmla="*/ 498716 w 4042016"/>
              <a:gd name="connsiteY7" fmla="*/ 2057400 h 3390900"/>
              <a:gd name="connsiteX8" fmla="*/ 517766 w 4042016"/>
              <a:gd name="connsiteY8" fmla="*/ 2114550 h 3390900"/>
              <a:gd name="connsiteX9" fmla="*/ 574916 w 4042016"/>
              <a:gd name="connsiteY9" fmla="*/ 2152650 h 3390900"/>
              <a:gd name="connsiteX10" fmla="*/ 689216 w 4042016"/>
              <a:gd name="connsiteY10" fmla="*/ 2266950 h 3390900"/>
              <a:gd name="connsiteX11" fmla="*/ 822566 w 4042016"/>
              <a:gd name="connsiteY11" fmla="*/ 2419350 h 3390900"/>
              <a:gd name="connsiteX12" fmla="*/ 974966 w 4042016"/>
              <a:gd name="connsiteY12" fmla="*/ 2552700 h 3390900"/>
              <a:gd name="connsiteX13" fmla="*/ 1032116 w 4042016"/>
              <a:gd name="connsiteY13" fmla="*/ 2590800 h 3390900"/>
              <a:gd name="connsiteX14" fmla="*/ 1108316 w 4042016"/>
              <a:gd name="connsiteY14" fmla="*/ 2762250 h 3390900"/>
              <a:gd name="connsiteX15" fmla="*/ 1146416 w 4042016"/>
              <a:gd name="connsiteY15" fmla="*/ 3105150 h 3390900"/>
              <a:gd name="connsiteX16" fmla="*/ 1127366 w 4042016"/>
              <a:gd name="connsiteY16" fmla="*/ 3028950 h 3390900"/>
              <a:gd name="connsiteX17" fmla="*/ 1089266 w 4042016"/>
              <a:gd name="connsiteY17" fmla="*/ 2952750 h 3390900"/>
              <a:gd name="connsiteX18" fmla="*/ 1032116 w 4042016"/>
              <a:gd name="connsiteY18" fmla="*/ 2933700 h 3390900"/>
              <a:gd name="connsiteX19" fmla="*/ 994016 w 4042016"/>
              <a:gd name="connsiteY19" fmla="*/ 3143250 h 3390900"/>
              <a:gd name="connsiteX20" fmla="*/ 1070216 w 4042016"/>
              <a:gd name="connsiteY20" fmla="*/ 3257550 h 3390900"/>
              <a:gd name="connsiteX21" fmla="*/ 1317866 w 4042016"/>
              <a:gd name="connsiteY21" fmla="*/ 3314700 h 3390900"/>
              <a:gd name="connsiteX22" fmla="*/ 1432166 w 4042016"/>
              <a:gd name="connsiteY22" fmla="*/ 3352800 h 3390900"/>
              <a:gd name="connsiteX23" fmla="*/ 1584566 w 4042016"/>
              <a:gd name="connsiteY23" fmla="*/ 3390900 h 3390900"/>
              <a:gd name="connsiteX24" fmla="*/ 2994266 w 4042016"/>
              <a:gd name="connsiteY24" fmla="*/ 3371850 h 3390900"/>
              <a:gd name="connsiteX25" fmla="*/ 3051416 w 4042016"/>
              <a:gd name="connsiteY25" fmla="*/ 3352800 h 3390900"/>
              <a:gd name="connsiteX26" fmla="*/ 3203816 w 4042016"/>
              <a:gd name="connsiteY26" fmla="*/ 3314700 h 3390900"/>
              <a:gd name="connsiteX27" fmla="*/ 3394316 w 4042016"/>
              <a:gd name="connsiteY27" fmla="*/ 3276600 h 3390900"/>
              <a:gd name="connsiteX28" fmla="*/ 3470516 w 4042016"/>
              <a:gd name="connsiteY28" fmla="*/ 3257550 h 3390900"/>
              <a:gd name="connsiteX29" fmla="*/ 3527666 w 4042016"/>
              <a:gd name="connsiteY29" fmla="*/ 3238500 h 3390900"/>
              <a:gd name="connsiteX30" fmla="*/ 3641966 w 4042016"/>
              <a:gd name="connsiteY30" fmla="*/ 3162300 h 3390900"/>
              <a:gd name="connsiteX31" fmla="*/ 3680066 w 4042016"/>
              <a:gd name="connsiteY31" fmla="*/ 3105150 h 3390900"/>
              <a:gd name="connsiteX32" fmla="*/ 3737216 w 4042016"/>
              <a:gd name="connsiteY32" fmla="*/ 3086100 h 3390900"/>
              <a:gd name="connsiteX33" fmla="*/ 3813416 w 4042016"/>
              <a:gd name="connsiteY33" fmla="*/ 2971800 h 3390900"/>
              <a:gd name="connsiteX34" fmla="*/ 3851516 w 4042016"/>
              <a:gd name="connsiteY34" fmla="*/ 2895600 h 3390900"/>
              <a:gd name="connsiteX35" fmla="*/ 3908666 w 4042016"/>
              <a:gd name="connsiteY35" fmla="*/ 2857500 h 3390900"/>
              <a:gd name="connsiteX36" fmla="*/ 3984866 w 4042016"/>
              <a:gd name="connsiteY36" fmla="*/ 2628900 h 3390900"/>
              <a:gd name="connsiteX37" fmla="*/ 4003916 w 4042016"/>
              <a:gd name="connsiteY37" fmla="*/ 2571750 h 3390900"/>
              <a:gd name="connsiteX38" fmla="*/ 4022966 w 4042016"/>
              <a:gd name="connsiteY38" fmla="*/ 2514600 h 3390900"/>
              <a:gd name="connsiteX39" fmla="*/ 4042016 w 4042016"/>
              <a:gd name="connsiteY39" fmla="*/ 2438400 h 3390900"/>
              <a:gd name="connsiteX40" fmla="*/ 4022966 w 4042016"/>
              <a:gd name="connsiteY40" fmla="*/ 1885950 h 3390900"/>
              <a:gd name="connsiteX41" fmla="*/ 3965816 w 4042016"/>
              <a:gd name="connsiteY41" fmla="*/ 1809750 h 3390900"/>
              <a:gd name="connsiteX42" fmla="*/ 3927716 w 4042016"/>
              <a:gd name="connsiteY42" fmla="*/ 1752600 h 3390900"/>
              <a:gd name="connsiteX43" fmla="*/ 3870566 w 4042016"/>
              <a:gd name="connsiteY43" fmla="*/ 1619250 h 3390900"/>
              <a:gd name="connsiteX44" fmla="*/ 3794366 w 4042016"/>
              <a:gd name="connsiteY44" fmla="*/ 1504950 h 3390900"/>
              <a:gd name="connsiteX45" fmla="*/ 3756266 w 4042016"/>
              <a:gd name="connsiteY45" fmla="*/ 1409700 h 3390900"/>
              <a:gd name="connsiteX46" fmla="*/ 3680066 w 4042016"/>
              <a:gd name="connsiteY46" fmla="*/ 1295400 h 3390900"/>
              <a:gd name="connsiteX47" fmla="*/ 3584816 w 4042016"/>
              <a:gd name="connsiteY47" fmla="*/ 1123950 h 3390900"/>
              <a:gd name="connsiteX48" fmla="*/ 3432416 w 4042016"/>
              <a:gd name="connsiteY48" fmla="*/ 895350 h 3390900"/>
              <a:gd name="connsiteX49" fmla="*/ 3394316 w 4042016"/>
              <a:gd name="connsiteY49" fmla="*/ 838200 h 3390900"/>
              <a:gd name="connsiteX50" fmla="*/ 3241916 w 4042016"/>
              <a:gd name="connsiteY50" fmla="*/ 685800 h 3390900"/>
              <a:gd name="connsiteX51" fmla="*/ 3146666 w 4042016"/>
              <a:gd name="connsiteY51" fmla="*/ 571500 h 3390900"/>
              <a:gd name="connsiteX52" fmla="*/ 2860916 w 4042016"/>
              <a:gd name="connsiteY52" fmla="*/ 381000 h 3390900"/>
              <a:gd name="connsiteX53" fmla="*/ 2708516 w 4042016"/>
              <a:gd name="connsiteY53" fmla="*/ 285750 h 3390900"/>
              <a:gd name="connsiteX54" fmla="*/ 2613266 w 4042016"/>
              <a:gd name="connsiteY54" fmla="*/ 247650 h 3390900"/>
              <a:gd name="connsiteX55" fmla="*/ 2479916 w 4042016"/>
              <a:gd name="connsiteY55" fmla="*/ 228600 h 3390900"/>
              <a:gd name="connsiteX56" fmla="*/ 2422766 w 4042016"/>
              <a:gd name="connsiteY56" fmla="*/ 209550 h 3390900"/>
              <a:gd name="connsiteX57" fmla="*/ 2213216 w 4042016"/>
              <a:gd name="connsiteY57" fmla="*/ 152400 h 3390900"/>
              <a:gd name="connsiteX58" fmla="*/ 2098916 w 4042016"/>
              <a:gd name="connsiteY58" fmla="*/ 95250 h 3390900"/>
              <a:gd name="connsiteX59" fmla="*/ 2022716 w 4042016"/>
              <a:gd name="connsiteY59" fmla="*/ 57150 h 3390900"/>
              <a:gd name="connsiteX60" fmla="*/ 1756016 w 4042016"/>
              <a:gd name="connsiteY60" fmla="*/ 19050 h 3390900"/>
              <a:gd name="connsiteX61" fmla="*/ 1641716 w 4042016"/>
              <a:gd name="connsiteY61" fmla="*/ 0 h 3390900"/>
              <a:gd name="connsiteX62" fmla="*/ 1051166 w 4042016"/>
              <a:gd name="connsiteY62" fmla="*/ 19050 h 3390900"/>
              <a:gd name="connsiteX63" fmla="*/ 994016 w 4042016"/>
              <a:gd name="connsiteY63" fmla="*/ 57150 h 3390900"/>
              <a:gd name="connsiteX64" fmla="*/ 936866 w 4042016"/>
              <a:gd name="connsiteY64" fmla="*/ 76200 h 3390900"/>
              <a:gd name="connsiteX65" fmla="*/ 879716 w 4042016"/>
              <a:gd name="connsiteY65" fmla="*/ 133350 h 3390900"/>
              <a:gd name="connsiteX66" fmla="*/ 822566 w 4042016"/>
              <a:gd name="connsiteY66" fmla="*/ 171450 h 3390900"/>
              <a:gd name="connsiteX67" fmla="*/ 708266 w 4042016"/>
              <a:gd name="connsiteY67" fmla="*/ 285750 h 3390900"/>
              <a:gd name="connsiteX68" fmla="*/ 593966 w 4042016"/>
              <a:gd name="connsiteY68" fmla="*/ 361950 h 3390900"/>
              <a:gd name="connsiteX69" fmla="*/ 536816 w 4042016"/>
              <a:gd name="connsiteY69" fmla="*/ 400050 h 3390900"/>
              <a:gd name="connsiteX70" fmla="*/ 422516 w 4042016"/>
              <a:gd name="connsiteY70" fmla="*/ 514350 h 3390900"/>
              <a:gd name="connsiteX71" fmla="*/ 365366 w 4042016"/>
              <a:gd name="connsiteY71" fmla="*/ 552450 h 3390900"/>
              <a:gd name="connsiteX72" fmla="*/ 308216 w 4042016"/>
              <a:gd name="connsiteY72" fmla="*/ 628650 h 3390900"/>
              <a:gd name="connsiteX73" fmla="*/ 193916 w 4042016"/>
              <a:gd name="connsiteY73" fmla="*/ 723900 h 3390900"/>
              <a:gd name="connsiteX74" fmla="*/ 136766 w 4042016"/>
              <a:gd name="connsiteY74" fmla="*/ 857250 h 3390900"/>
              <a:gd name="connsiteX75" fmla="*/ 98666 w 4042016"/>
              <a:gd name="connsiteY75" fmla="*/ 971550 h 3390900"/>
              <a:gd name="connsiteX76" fmla="*/ 60566 w 4042016"/>
              <a:gd name="connsiteY76" fmla="*/ 1066800 h 3390900"/>
              <a:gd name="connsiteX77" fmla="*/ 41516 w 4042016"/>
              <a:gd name="connsiteY77" fmla="*/ 1200150 h 3390900"/>
              <a:gd name="connsiteX78" fmla="*/ 22466 w 4042016"/>
              <a:gd name="connsiteY78" fmla="*/ 1257300 h 3390900"/>
              <a:gd name="connsiteX79" fmla="*/ 3416 w 4042016"/>
              <a:gd name="connsiteY79" fmla="*/ 158115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042016" h="3390900">
                <a:moveTo>
                  <a:pt x="3416" y="1581150"/>
                </a:moveTo>
                <a:cubicBezTo>
                  <a:pt x="16116" y="1638300"/>
                  <a:pt x="68349" y="1588831"/>
                  <a:pt x="98666" y="1600200"/>
                </a:cubicBezTo>
                <a:cubicBezTo>
                  <a:pt x="120103" y="1608239"/>
                  <a:pt x="135338" y="1628061"/>
                  <a:pt x="155816" y="1638300"/>
                </a:cubicBezTo>
                <a:cubicBezTo>
                  <a:pt x="173777" y="1647280"/>
                  <a:pt x="193916" y="1651000"/>
                  <a:pt x="212966" y="1657350"/>
                </a:cubicBezTo>
                <a:lnTo>
                  <a:pt x="327266" y="1828800"/>
                </a:lnTo>
                <a:cubicBezTo>
                  <a:pt x="339966" y="1847850"/>
                  <a:pt x="349177" y="1869761"/>
                  <a:pt x="365366" y="1885950"/>
                </a:cubicBezTo>
                <a:lnTo>
                  <a:pt x="422516" y="1943100"/>
                </a:lnTo>
                <a:cubicBezTo>
                  <a:pt x="466266" y="2118100"/>
                  <a:pt x="403038" y="1937802"/>
                  <a:pt x="498716" y="2057400"/>
                </a:cubicBezTo>
                <a:cubicBezTo>
                  <a:pt x="511260" y="2073080"/>
                  <a:pt x="505222" y="2098870"/>
                  <a:pt x="517766" y="2114550"/>
                </a:cubicBezTo>
                <a:cubicBezTo>
                  <a:pt x="532069" y="2132428"/>
                  <a:pt x="557804" y="2137439"/>
                  <a:pt x="574916" y="2152650"/>
                </a:cubicBezTo>
                <a:cubicBezTo>
                  <a:pt x="615188" y="2188447"/>
                  <a:pt x="659328" y="2222118"/>
                  <a:pt x="689216" y="2266950"/>
                </a:cubicBezTo>
                <a:cubicBezTo>
                  <a:pt x="778116" y="2400300"/>
                  <a:pt x="727316" y="2355850"/>
                  <a:pt x="822566" y="2419350"/>
                </a:cubicBezTo>
                <a:cubicBezTo>
                  <a:pt x="886066" y="2514600"/>
                  <a:pt x="841616" y="2463800"/>
                  <a:pt x="974966" y="2552700"/>
                </a:cubicBezTo>
                <a:lnTo>
                  <a:pt x="1032116" y="2590800"/>
                </a:lnTo>
                <a:cubicBezTo>
                  <a:pt x="1077456" y="2726820"/>
                  <a:pt x="1047939" y="2671684"/>
                  <a:pt x="1108316" y="2762250"/>
                </a:cubicBezTo>
                <a:cubicBezTo>
                  <a:pt x="1109228" y="2768637"/>
                  <a:pt x="1216870" y="3351738"/>
                  <a:pt x="1146416" y="3105150"/>
                </a:cubicBezTo>
                <a:cubicBezTo>
                  <a:pt x="1139223" y="3079976"/>
                  <a:pt x="1136559" y="3053465"/>
                  <a:pt x="1127366" y="3028950"/>
                </a:cubicBezTo>
                <a:cubicBezTo>
                  <a:pt x="1117395" y="3002360"/>
                  <a:pt x="1109346" y="2972830"/>
                  <a:pt x="1089266" y="2952750"/>
                </a:cubicBezTo>
                <a:cubicBezTo>
                  <a:pt x="1075067" y="2938551"/>
                  <a:pt x="1051166" y="2940050"/>
                  <a:pt x="1032116" y="2933700"/>
                </a:cubicBezTo>
                <a:cubicBezTo>
                  <a:pt x="927170" y="2968682"/>
                  <a:pt x="932460" y="2946272"/>
                  <a:pt x="994016" y="3143250"/>
                </a:cubicBezTo>
                <a:cubicBezTo>
                  <a:pt x="1007674" y="3186956"/>
                  <a:pt x="1026775" y="3243070"/>
                  <a:pt x="1070216" y="3257550"/>
                </a:cubicBezTo>
                <a:cubicBezTo>
                  <a:pt x="1227113" y="3309849"/>
                  <a:pt x="1144759" y="3289970"/>
                  <a:pt x="1317866" y="3314700"/>
                </a:cubicBezTo>
                <a:cubicBezTo>
                  <a:pt x="1355966" y="3327400"/>
                  <a:pt x="1393204" y="3343060"/>
                  <a:pt x="1432166" y="3352800"/>
                </a:cubicBezTo>
                <a:lnTo>
                  <a:pt x="1584566" y="3390900"/>
                </a:lnTo>
                <a:lnTo>
                  <a:pt x="2994266" y="3371850"/>
                </a:lnTo>
                <a:cubicBezTo>
                  <a:pt x="3014340" y="3371329"/>
                  <a:pt x="3031935" y="3357670"/>
                  <a:pt x="3051416" y="3352800"/>
                </a:cubicBezTo>
                <a:cubicBezTo>
                  <a:pt x="3516182" y="3236608"/>
                  <a:pt x="2898996" y="3401791"/>
                  <a:pt x="3203816" y="3314700"/>
                </a:cubicBezTo>
                <a:cubicBezTo>
                  <a:pt x="3307062" y="3285201"/>
                  <a:pt x="3269572" y="3301549"/>
                  <a:pt x="3394316" y="3276600"/>
                </a:cubicBezTo>
                <a:cubicBezTo>
                  <a:pt x="3419989" y="3271465"/>
                  <a:pt x="3445342" y="3264743"/>
                  <a:pt x="3470516" y="3257550"/>
                </a:cubicBezTo>
                <a:cubicBezTo>
                  <a:pt x="3489824" y="3252033"/>
                  <a:pt x="3510113" y="3248252"/>
                  <a:pt x="3527666" y="3238500"/>
                </a:cubicBezTo>
                <a:cubicBezTo>
                  <a:pt x="3567694" y="3216262"/>
                  <a:pt x="3641966" y="3162300"/>
                  <a:pt x="3641966" y="3162300"/>
                </a:cubicBezTo>
                <a:cubicBezTo>
                  <a:pt x="3654666" y="3143250"/>
                  <a:pt x="3662188" y="3119453"/>
                  <a:pt x="3680066" y="3105150"/>
                </a:cubicBezTo>
                <a:cubicBezTo>
                  <a:pt x="3695746" y="3092606"/>
                  <a:pt x="3723017" y="3100299"/>
                  <a:pt x="3737216" y="3086100"/>
                </a:cubicBezTo>
                <a:cubicBezTo>
                  <a:pt x="3769595" y="3053721"/>
                  <a:pt x="3792938" y="3012756"/>
                  <a:pt x="3813416" y="2971800"/>
                </a:cubicBezTo>
                <a:cubicBezTo>
                  <a:pt x="3826116" y="2946400"/>
                  <a:pt x="3833336" y="2917416"/>
                  <a:pt x="3851516" y="2895600"/>
                </a:cubicBezTo>
                <a:cubicBezTo>
                  <a:pt x="3866173" y="2878011"/>
                  <a:pt x="3889616" y="2870200"/>
                  <a:pt x="3908666" y="2857500"/>
                </a:cubicBezTo>
                <a:lnTo>
                  <a:pt x="3984866" y="2628900"/>
                </a:lnTo>
                <a:lnTo>
                  <a:pt x="4003916" y="2571750"/>
                </a:lnTo>
                <a:cubicBezTo>
                  <a:pt x="4010266" y="2552700"/>
                  <a:pt x="4018096" y="2534081"/>
                  <a:pt x="4022966" y="2514600"/>
                </a:cubicBezTo>
                <a:lnTo>
                  <a:pt x="4042016" y="2438400"/>
                </a:lnTo>
                <a:cubicBezTo>
                  <a:pt x="4035666" y="2254250"/>
                  <a:pt x="4045138" y="2068871"/>
                  <a:pt x="4022966" y="1885950"/>
                </a:cubicBezTo>
                <a:cubicBezTo>
                  <a:pt x="4019145" y="1854431"/>
                  <a:pt x="3984270" y="1835586"/>
                  <a:pt x="3965816" y="1809750"/>
                </a:cubicBezTo>
                <a:cubicBezTo>
                  <a:pt x="3952508" y="1791119"/>
                  <a:pt x="3937955" y="1773078"/>
                  <a:pt x="3927716" y="1752600"/>
                </a:cubicBezTo>
                <a:cubicBezTo>
                  <a:pt x="3848886" y="1594939"/>
                  <a:pt x="3989488" y="1817454"/>
                  <a:pt x="3870566" y="1619250"/>
                </a:cubicBezTo>
                <a:cubicBezTo>
                  <a:pt x="3847007" y="1579985"/>
                  <a:pt x="3811372" y="1547465"/>
                  <a:pt x="3794366" y="1504950"/>
                </a:cubicBezTo>
                <a:cubicBezTo>
                  <a:pt x="3781666" y="1473200"/>
                  <a:pt x="3772641" y="1439720"/>
                  <a:pt x="3756266" y="1409700"/>
                </a:cubicBezTo>
                <a:cubicBezTo>
                  <a:pt x="3734339" y="1369501"/>
                  <a:pt x="3694546" y="1338841"/>
                  <a:pt x="3680066" y="1295400"/>
                </a:cubicBezTo>
                <a:cubicBezTo>
                  <a:pt x="3627386" y="1137359"/>
                  <a:pt x="3715824" y="1385966"/>
                  <a:pt x="3584816" y="1123950"/>
                </a:cubicBezTo>
                <a:cubicBezTo>
                  <a:pt x="3498739" y="951796"/>
                  <a:pt x="3607534" y="1158028"/>
                  <a:pt x="3432416" y="895350"/>
                </a:cubicBezTo>
                <a:cubicBezTo>
                  <a:pt x="3419716" y="876300"/>
                  <a:pt x="3409717" y="855141"/>
                  <a:pt x="3394316" y="838200"/>
                </a:cubicBezTo>
                <a:cubicBezTo>
                  <a:pt x="3345990" y="785041"/>
                  <a:pt x="3281767" y="745576"/>
                  <a:pt x="3241916" y="685800"/>
                </a:cubicBezTo>
                <a:cubicBezTo>
                  <a:pt x="3211131" y="639623"/>
                  <a:pt x="3193813" y="605550"/>
                  <a:pt x="3146666" y="571500"/>
                </a:cubicBezTo>
                <a:cubicBezTo>
                  <a:pt x="3053862" y="504475"/>
                  <a:pt x="2956166" y="444500"/>
                  <a:pt x="2860916" y="381000"/>
                </a:cubicBezTo>
                <a:cubicBezTo>
                  <a:pt x="2826236" y="357880"/>
                  <a:pt x="2737237" y="297238"/>
                  <a:pt x="2708516" y="285750"/>
                </a:cubicBezTo>
                <a:cubicBezTo>
                  <a:pt x="2676766" y="273050"/>
                  <a:pt x="2646441" y="255944"/>
                  <a:pt x="2613266" y="247650"/>
                </a:cubicBezTo>
                <a:cubicBezTo>
                  <a:pt x="2569705" y="236760"/>
                  <a:pt x="2524366" y="234950"/>
                  <a:pt x="2479916" y="228600"/>
                </a:cubicBezTo>
                <a:cubicBezTo>
                  <a:pt x="2460866" y="222250"/>
                  <a:pt x="2442000" y="215320"/>
                  <a:pt x="2422766" y="209550"/>
                </a:cubicBezTo>
                <a:cubicBezTo>
                  <a:pt x="2309534" y="175580"/>
                  <a:pt x="2308613" y="176249"/>
                  <a:pt x="2213216" y="152400"/>
                </a:cubicBezTo>
                <a:cubicBezTo>
                  <a:pt x="2103388" y="79181"/>
                  <a:pt x="2209334" y="142572"/>
                  <a:pt x="2098916" y="95250"/>
                </a:cubicBezTo>
                <a:cubicBezTo>
                  <a:pt x="2072814" y="84063"/>
                  <a:pt x="2050438" y="63310"/>
                  <a:pt x="2022716" y="57150"/>
                </a:cubicBezTo>
                <a:cubicBezTo>
                  <a:pt x="1935052" y="37669"/>
                  <a:pt x="1844597" y="33813"/>
                  <a:pt x="1756016" y="19050"/>
                </a:cubicBezTo>
                <a:lnTo>
                  <a:pt x="1641716" y="0"/>
                </a:lnTo>
                <a:cubicBezTo>
                  <a:pt x="1444866" y="6350"/>
                  <a:pt x="1247356" y="1739"/>
                  <a:pt x="1051166" y="19050"/>
                </a:cubicBezTo>
                <a:cubicBezTo>
                  <a:pt x="1028359" y="21062"/>
                  <a:pt x="1014494" y="46911"/>
                  <a:pt x="994016" y="57150"/>
                </a:cubicBezTo>
                <a:cubicBezTo>
                  <a:pt x="976055" y="66130"/>
                  <a:pt x="955916" y="69850"/>
                  <a:pt x="936866" y="76200"/>
                </a:cubicBezTo>
                <a:cubicBezTo>
                  <a:pt x="917816" y="95250"/>
                  <a:pt x="900412" y="116103"/>
                  <a:pt x="879716" y="133350"/>
                </a:cubicBezTo>
                <a:cubicBezTo>
                  <a:pt x="862127" y="148007"/>
                  <a:pt x="839678" y="156239"/>
                  <a:pt x="822566" y="171450"/>
                </a:cubicBezTo>
                <a:cubicBezTo>
                  <a:pt x="782294" y="207247"/>
                  <a:pt x="753098" y="255862"/>
                  <a:pt x="708266" y="285750"/>
                </a:cubicBezTo>
                <a:lnTo>
                  <a:pt x="593966" y="361950"/>
                </a:lnTo>
                <a:cubicBezTo>
                  <a:pt x="574916" y="374650"/>
                  <a:pt x="553005" y="383861"/>
                  <a:pt x="536816" y="400050"/>
                </a:cubicBezTo>
                <a:cubicBezTo>
                  <a:pt x="498716" y="438150"/>
                  <a:pt x="467348" y="484462"/>
                  <a:pt x="422516" y="514350"/>
                </a:cubicBezTo>
                <a:cubicBezTo>
                  <a:pt x="403466" y="527050"/>
                  <a:pt x="381555" y="536261"/>
                  <a:pt x="365366" y="552450"/>
                </a:cubicBezTo>
                <a:cubicBezTo>
                  <a:pt x="342915" y="574901"/>
                  <a:pt x="328879" y="604544"/>
                  <a:pt x="308216" y="628650"/>
                </a:cubicBezTo>
                <a:cubicBezTo>
                  <a:pt x="259323" y="685692"/>
                  <a:pt x="252707" y="684706"/>
                  <a:pt x="193916" y="723900"/>
                </a:cubicBezTo>
                <a:cubicBezTo>
                  <a:pt x="132595" y="907863"/>
                  <a:pt x="230927" y="621849"/>
                  <a:pt x="136766" y="857250"/>
                </a:cubicBezTo>
                <a:cubicBezTo>
                  <a:pt x="121851" y="894538"/>
                  <a:pt x="112391" y="933807"/>
                  <a:pt x="98666" y="971550"/>
                </a:cubicBezTo>
                <a:cubicBezTo>
                  <a:pt x="86980" y="1003687"/>
                  <a:pt x="73266" y="1035050"/>
                  <a:pt x="60566" y="1066800"/>
                </a:cubicBezTo>
                <a:cubicBezTo>
                  <a:pt x="54216" y="1111250"/>
                  <a:pt x="50322" y="1156121"/>
                  <a:pt x="41516" y="1200150"/>
                </a:cubicBezTo>
                <a:cubicBezTo>
                  <a:pt x="37578" y="1219841"/>
                  <a:pt x="23521" y="1237247"/>
                  <a:pt x="22466" y="1257300"/>
                </a:cubicBezTo>
                <a:cubicBezTo>
                  <a:pt x="17126" y="1358760"/>
                  <a:pt x="-9284" y="1524000"/>
                  <a:pt x="3416" y="1581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1450" y="5105400"/>
            <a:ext cx="3702240" cy="122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2622653">
            <a:off x="3182278" y="4291891"/>
            <a:ext cx="1992573" cy="1528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E8EAEC"/>
              </a:clrFrom>
              <a:clrTo>
                <a:srgbClr val="E8EA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8050" y="0"/>
            <a:ext cx="8572500" cy="623142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-29615"/>
            <a:ext cx="10058400" cy="961176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SIB Special Product</a:t>
            </a:r>
            <a:endParaRPr lang="en-US" sz="4000" b="1" u="sng" dirty="0"/>
          </a:p>
        </p:txBody>
      </p:sp>
    </p:spTree>
    <p:extLst>
      <p:ext uri="{BB962C8B-B14F-4D97-AF65-F5344CB8AC3E}">
        <p14:creationId xmlns:p14="http://schemas.microsoft.com/office/powerpoint/2010/main" val="38603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E8EAEC"/>
              </a:clrFrom>
              <a:clrTo>
                <a:srgbClr val="E8EA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1304" y="210129"/>
            <a:ext cx="3848670" cy="1599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8" y="2422750"/>
            <a:ext cx="2066127" cy="27548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889" y="2422750"/>
            <a:ext cx="2754836" cy="27548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7670" y="2422750"/>
            <a:ext cx="2705100" cy="27548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8464" y="2409518"/>
            <a:ext cx="1928812" cy="27680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196" y="2422750"/>
            <a:ext cx="2081411" cy="27752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5197964"/>
            <a:ext cx="1211277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PILOT PROJECT AT JALAN TOL JAGORAWI AGUSTUS 2016 </a:t>
            </a:r>
          </a:p>
          <a:p>
            <a:pPr algn="ctr"/>
            <a:r>
              <a:rPr lang="en-US" sz="2400" b="1" dirty="0" smtClean="0"/>
              <a:t>FS – 45 </a:t>
            </a:r>
            <a:r>
              <a:rPr lang="en-US" sz="2400" b="1" dirty="0" err="1" smtClean="0"/>
              <a:t>Kuat</a:t>
            </a:r>
            <a:r>
              <a:rPr lang="en-US" sz="2400" b="1" dirty="0" smtClean="0"/>
              <a:t> Tekan100 % </a:t>
            </a:r>
            <a:r>
              <a:rPr lang="en-US" sz="2400" b="1" dirty="0" err="1" smtClean="0"/>
              <a:t>tercapai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setelah</a:t>
            </a:r>
            <a:r>
              <a:rPr lang="en-US" sz="2400" b="1" dirty="0" smtClean="0"/>
              <a:t> 8jam</a:t>
            </a:r>
            <a:endParaRPr lang="en-US" sz="2400" b="1" dirty="0"/>
          </a:p>
        </p:txBody>
      </p:sp>
      <p:pic>
        <p:nvPicPr>
          <p:cNvPr id="14" name="SI BETON_LOGO_DS22092016-29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02194" y="209424"/>
            <a:ext cx="1643136" cy="16000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50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143000" y="6143626"/>
            <a:ext cx="9906000" cy="714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8" name="Parallelogram 37"/>
          <p:cNvSpPr/>
          <p:nvPr/>
        </p:nvSpPr>
        <p:spPr>
          <a:xfrm>
            <a:off x="1143000" y="6000750"/>
            <a:ext cx="1595438" cy="857250"/>
          </a:xfrm>
          <a:prstGeom prst="parallelogram">
            <a:avLst>
              <a:gd name="adj" fmla="val 4232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4" name="Rectangle 23"/>
          <p:cNvSpPr/>
          <p:nvPr/>
        </p:nvSpPr>
        <p:spPr>
          <a:xfrm>
            <a:off x="1143000" y="0"/>
            <a:ext cx="9906000" cy="25717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3" name="Parallelogram 22"/>
          <p:cNvSpPr/>
          <p:nvPr/>
        </p:nvSpPr>
        <p:spPr>
          <a:xfrm>
            <a:off x="8667750" y="1"/>
            <a:ext cx="2071688" cy="1571625"/>
          </a:xfrm>
          <a:prstGeom prst="parallelogram">
            <a:avLst>
              <a:gd name="adj" fmla="val 4232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cxnSp>
        <p:nvCxnSpPr>
          <p:cNvPr id="12" name="Straight Connector 11"/>
          <p:cNvCxnSpPr>
            <a:stCxn id="23" idx="1"/>
          </p:cNvCxnSpPr>
          <p:nvPr/>
        </p:nvCxnSpPr>
        <p:spPr>
          <a:xfrm rot="16200000" flipH="1" flipV="1">
            <a:off x="5672931" y="1708944"/>
            <a:ext cx="6072188" cy="2654300"/>
          </a:xfrm>
          <a:prstGeom prst="line">
            <a:avLst/>
          </a:prstGeom>
          <a:ln>
            <a:solidFill>
              <a:srgbClr val="FFCC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345282" y="3036094"/>
            <a:ext cx="5286375" cy="2357438"/>
          </a:xfrm>
          <a:prstGeom prst="line">
            <a:avLst/>
          </a:prstGeom>
          <a:ln>
            <a:solidFill>
              <a:srgbClr val="FFCC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43000" y="609600"/>
            <a:ext cx="9906000" cy="53911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52" name="Rectangle 51"/>
          <p:cNvSpPr/>
          <p:nvPr/>
        </p:nvSpPr>
        <p:spPr>
          <a:xfrm>
            <a:off x="1223964" y="719139"/>
            <a:ext cx="9737725" cy="518953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01" name="Action Button: Back or Previous 200">
            <a:hlinkClick r:id="rId3" action="ppaction://hlinksldjump" highlightClick="1"/>
          </p:cNvPr>
          <p:cNvSpPr/>
          <p:nvPr/>
        </p:nvSpPr>
        <p:spPr>
          <a:xfrm>
            <a:off x="1452564" y="214313"/>
            <a:ext cx="357187" cy="285750"/>
          </a:xfrm>
          <a:prstGeom prst="actionButtonBackPreviou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03" name="Rounded Rectangle 202"/>
          <p:cNvSpPr/>
          <p:nvPr/>
        </p:nvSpPr>
        <p:spPr bwMode="auto">
          <a:xfrm>
            <a:off x="1909764" y="209550"/>
            <a:ext cx="820737" cy="285750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700" b="1">
              <a:cs typeface="Calibri" pitchFamily="34" charset="0"/>
            </a:endParaRPr>
          </a:p>
        </p:txBody>
      </p:sp>
      <p:sp>
        <p:nvSpPr>
          <p:cNvPr id="4108" name="Title 1"/>
          <p:cNvSpPr>
            <a:spLocks noGrp="1"/>
          </p:cNvSpPr>
          <p:nvPr>
            <p:ph type="title"/>
          </p:nvPr>
        </p:nvSpPr>
        <p:spPr>
          <a:xfrm>
            <a:off x="2586038" y="0"/>
            <a:ext cx="8310562" cy="609599"/>
          </a:xfrm>
        </p:spPr>
        <p:txBody>
          <a:bodyPr/>
          <a:lstStyle/>
          <a:p>
            <a:r>
              <a:rPr lang="en-US" altLang="en-US" sz="3000" i="1" dirty="0">
                <a:latin typeface="Impact" panose="020B0806030902050204" pitchFamily="34" charset="0"/>
              </a:rPr>
              <a:t>PRODUK  BETON  PRACETAK</a:t>
            </a:r>
          </a:p>
        </p:txBody>
      </p:sp>
      <p:pic>
        <p:nvPicPr>
          <p:cNvPr id="19" name="Picture 2" descr="C:\Documents and Settings\BPC\My Documents\My Pictures\Pict Pancang\Poto\Box Culvert_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4195" y="914400"/>
            <a:ext cx="3123613" cy="2286000"/>
          </a:xfrm>
          <a:prstGeom prst="round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" descr="C:\Documents and Settings\BPC\My Documents\My Pictures\Pict Pancang\Poto\U-Ditch 80x80_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988" y="914400"/>
            <a:ext cx="3123613" cy="2286000"/>
          </a:xfrm>
          <a:prstGeom prst="round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2" descr="IMG_112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3429000"/>
            <a:ext cx="3124200" cy="2286000"/>
          </a:xfrm>
          <a:prstGeom prst="round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611" descr="DSCN634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3900" y="3429000"/>
            <a:ext cx="3124200" cy="2286000"/>
          </a:xfrm>
          <a:prstGeom prst="round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4" descr="17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1" y="3429000"/>
            <a:ext cx="3124201" cy="2286000"/>
          </a:xfrm>
          <a:prstGeom prst="round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914400"/>
            <a:ext cx="3124200" cy="2286000"/>
          </a:xfrm>
          <a:prstGeom prst="round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416192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143000" y="6143626"/>
            <a:ext cx="9906000" cy="7143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8" name="Parallelogram 37"/>
          <p:cNvSpPr/>
          <p:nvPr/>
        </p:nvSpPr>
        <p:spPr>
          <a:xfrm>
            <a:off x="1143000" y="6000750"/>
            <a:ext cx="1595438" cy="857250"/>
          </a:xfrm>
          <a:prstGeom prst="parallelogram">
            <a:avLst>
              <a:gd name="adj" fmla="val 4232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4" name="Rectangle 23"/>
          <p:cNvSpPr/>
          <p:nvPr/>
        </p:nvSpPr>
        <p:spPr>
          <a:xfrm>
            <a:off x="1143000" y="0"/>
            <a:ext cx="9906000" cy="257175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3" name="Parallelogram 22"/>
          <p:cNvSpPr/>
          <p:nvPr/>
        </p:nvSpPr>
        <p:spPr>
          <a:xfrm>
            <a:off x="8667750" y="1"/>
            <a:ext cx="2071688" cy="1571625"/>
          </a:xfrm>
          <a:prstGeom prst="parallelogram">
            <a:avLst>
              <a:gd name="adj" fmla="val 42329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cxnSp>
        <p:nvCxnSpPr>
          <p:cNvPr id="12" name="Straight Connector 11"/>
          <p:cNvCxnSpPr>
            <a:stCxn id="23" idx="1"/>
          </p:cNvCxnSpPr>
          <p:nvPr/>
        </p:nvCxnSpPr>
        <p:spPr>
          <a:xfrm rot="16200000" flipH="1" flipV="1">
            <a:off x="5672931" y="1708944"/>
            <a:ext cx="6072188" cy="2654300"/>
          </a:xfrm>
          <a:prstGeom prst="line">
            <a:avLst/>
          </a:prstGeom>
          <a:ln>
            <a:solidFill>
              <a:srgbClr val="FFCC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345282" y="3036094"/>
            <a:ext cx="5286375" cy="2357438"/>
          </a:xfrm>
          <a:prstGeom prst="line">
            <a:avLst/>
          </a:prstGeom>
          <a:ln>
            <a:solidFill>
              <a:srgbClr val="FFCC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43000" y="609600"/>
            <a:ext cx="9906000" cy="5391150"/>
          </a:xfrm>
          <a:prstGeom prst="rect">
            <a:avLst/>
          </a:prstGeom>
          <a:noFill/>
          <a:ln w="254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52" name="Rectangle 51"/>
          <p:cNvSpPr/>
          <p:nvPr/>
        </p:nvSpPr>
        <p:spPr>
          <a:xfrm>
            <a:off x="1223964" y="719139"/>
            <a:ext cx="9737725" cy="518953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01" name="Action Button: Back or Previous 200">
            <a:hlinkClick r:id="rId3" action="ppaction://hlinksldjump" highlightClick="1"/>
          </p:cNvPr>
          <p:cNvSpPr/>
          <p:nvPr/>
        </p:nvSpPr>
        <p:spPr>
          <a:xfrm>
            <a:off x="1452564" y="214313"/>
            <a:ext cx="357187" cy="285750"/>
          </a:xfrm>
          <a:prstGeom prst="actionButtonBackPrevious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03" name="Rounded Rectangle 202"/>
          <p:cNvSpPr/>
          <p:nvPr/>
        </p:nvSpPr>
        <p:spPr bwMode="auto">
          <a:xfrm>
            <a:off x="1909764" y="209550"/>
            <a:ext cx="820737" cy="285750"/>
          </a:xfrm>
          <a:prstGeom prst="round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700" b="1">
              <a:cs typeface="Calibri" pitchFamily="34" charset="0"/>
            </a:endParaRPr>
          </a:p>
        </p:txBody>
      </p:sp>
      <p:sp>
        <p:nvSpPr>
          <p:cNvPr id="5132" name="Title 1"/>
          <p:cNvSpPr>
            <a:spLocks noGrp="1"/>
          </p:cNvSpPr>
          <p:nvPr>
            <p:ph type="title"/>
          </p:nvPr>
        </p:nvSpPr>
        <p:spPr>
          <a:xfrm>
            <a:off x="2730500" y="0"/>
            <a:ext cx="8318499" cy="627065"/>
          </a:xfrm>
        </p:spPr>
        <p:txBody>
          <a:bodyPr/>
          <a:lstStyle/>
          <a:p>
            <a:r>
              <a:rPr lang="en-US" altLang="en-US" sz="3000" i="1" dirty="0">
                <a:latin typeface="Impact" panose="020B0806030902050204" pitchFamily="34" charset="0"/>
              </a:rPr>
              <a:t>SALURAN  PRECAST</a:t>
            </a:r>
          </a:p>
        </p:txBody>
      </p:sp>
      <p:pic>
        <p:nvPicPr>
          <p:cNvPr id="19" name="Picture 2" descr="C:\Documents and Settings\BPC\My Documents\My Pictures\Pict Pancang\Poto\Box Culvert_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3200400" cy="2286000"/>
          </a:xfrm>
          <a:prstGeom prst="round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4" descr="C:\Documents and Settings\BPC\My Documents\Downloads\foto uditch\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800" y="3429000"/>
            <a:ext cx="3200400" cy="2286000"/>
          </a:xfrm>
          <a:prstGeom prst="round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3" descr="C:\Documents and Settings\BPC\My Documents\My Pictures\Pict Pancang\Poto\U-Ditch 150x150_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914400"/>
            <a:ext cx="3200400" cy="2286000"/>
          </a:xfrm>
          <a:prstGeom prst="round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042389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2042</TotalTime>
  <Words>1460</Words>
  <Application>Microsoft Office PowerPoint</Application>
  <PresentationFormat>Custom</PresentationFormat>
  <Paragraphs>665</Paragraphs>
  <Slides>34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Retrospect</vt:lpstr>
      <vt:lpstr>PowerPoint Presentation</vt:lpstr>
      <vt:lpstr>PowerPoint Presentation</vt:lpstr>
      <vt:lpstr>Batching Plant</vt:lpstr>
      <vt:lpstr>PowerPoint Presentation</vt:lpstr>
      <vt:lpstr>PowerPoint Presentation</vt:lpstr>
      <vt:lpstr>SIB Special Product</vt:lpstr>
      <vt:lpstr>PowerPoint Presentation</vt:lpstr>
      <vt:lpstr>PRODUK  BETON  PRACETAK</vt:lpstr>
      <vt:lpstr>SALURAN  PRECAST</vt:lpstr>
      <vt:lpstr>PowerPoint Presentation</vt:lpstr>
      <vt:lpstr>PowerPoint Presentation</vt:lpstr>
      <vt:lpstr>PowerPoint Presentation</vt:lpstr>
      <vt:lpstr>TIANG  PANCANG  &amp;  SHEET  PILE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DINDING  PRECAST</vt:lpstr>
      <vt:lpstr>PowerPoint Presentation</vt:lpstr>
      <vt:lpstr>PAGAR  PRECAST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Sandhy</dc:creator>
  <cp:lastModifiedBy>Pemasaran</cp:lastModifiedBy>
  <cp:revision>241</cp:revision>
  <cp:lastPrinted>2017-01-05T05:01:55Z</cp:lastPrinted>
  <dcterms:created xsi:type="dcterms:W3CDTF">2016-05-01T12:02:39Z</dcterms:created>
  <dcterms:modified xsi:type="dcterms:W3CDTF">2020-09-16T09:20:20Z</dcterms:modified>
</cp:coreProperties>
</file>